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258" r:id="rId3"/>
    <p:sldId id="273" r:id="rId4"/>
    <p:sldId id="259" r:id="rId5"/>
    <p:sldId id="260" r:id="rId6"/>
    <p:sldId id="264" r:id="rId7"/>
    <p:sldId id="263" r:id="rId8"/>
    <p:sldId id="274" r:id="rId9"/>
    <p:sldId id="266" r:id="rId10"/>
    <p:sldId id="267" r:id="rId11"/>
    <p:sldId id="275" r:id="rId12"/>
    <p:sldId id="276" r:id="rId13"/>
    <p:sldId id="270" r:id="rId14"/>
    <p:sldId id="277" r:id="rId15"/>
    <p:sldId id="281" r:id="rId16"/>
    <p:sldId id="279" r:id="rId17"/>
    <p:sldId id="280"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C2C7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4"/>
    <p:restoredTop sz="94665"/>
  </p:normalViewPr>
  <p:slideViewPr>
    <p:cSldViewPr snapToGrid="0">
      <p:cViewPr>
        <p:scale>
          <a:sx n="103" d="100"/>
          <a:sy n="103" d="100"/>
        </p:scale>
        <p:origin x="-25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89C70-38C2-48BE-A645-D4B1C12F702F}"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5443386D-9C53-4428-A317-83B31825AC43}">
      <dgm:prSet/>
      <dgm:spPr/>
      <dgm:t>
        <a:bodyPr/>
        <a:lstStyle/>
        <a:p>
          <a:pPr marL="0" lvl="0" indent="0" defTabSz="1377950">
            <a:spcBef>
              <a:spcPct val="0"/>
            </a:spcBef>
            <a:spcAft>
              <a:spcPct val="35000"/>
            </a:spcAft>
            <a:buNone/>
          </a:pPr>
          <a:r>
            <a:rPr lang="en-US" kern="1200" dirty="0">
              <a:latin typeface="Poppins" panose="00000500000000000000" pitchFamily="2" charset="0"/>
              <a:ea typeface="+mn-ea"/>
              <a:cs typeface="Poppins" panose="00000500000000000000" pitchFamily="2" charset="0"/>
            </a:rPr>
            <a:t>Processing</a:t>
          </a:r>
        </a:p>
      </dgm:t>
    </dgm:pt>
    <dgm:pt modelId="{2693BF42-6014-4F27-97B9-754559F39846}" type="parTrans" cxnId="{234E012C-AAFC-4B35-8BC4-17FD5C7BCA7A}">
      <dgm:prSet/>
      <dgm:spPr/>
      <dgm:t>
        <a:bodyPr/>
        <a:lstStyle/>
        <a:p>
          <a:endParaRPr lang="en-US"/>
        </a:p>
      </dgm:t>
    </dgm:pt>
    <dgm:pt modelId="{D75473F2-36A4-4539-9CCD-DCF57B945C8B}" type="sibTrans" cxnId="{234E012C-AAFC-4B35-8BC4-17FD5C7BCA7A}">
      <dgm:prSet/>
      <dgm:spPr/>
      <dgm:t>
        <a:bodyPr/>
        <a:lstStyle/>
        <a:p>
          <a:pPr rtl="0"/>
          <a:endParaRPr lang="en-US">
            <a:latin typeface="Poppins" panose="00000500000000000000" pitchFamily="2" charset="0"/>
            <a:cs typeface="Poppins" panose="00000500000000000000" pitchFamily="2" charset="0"/>
          </a:endParaRPr>
        </a:p>
      </dgm:t>
    </dgm:pt>
    <dgm:pt modelId="{651DF165-AADA-41E0-BF33-D70DFC58E1DB}">
      <dgm:prSet/>
      <dgm:spPr/>
      <dgm:t>
        <a:bodyPr/>
        <a:lstStyle/>
        <a:p>
          <a:r>
            <a:rPr lang="en-US" kern="1200">
              <a:latin typeface="Poppins" panose="00000500000000000000" pitchFamily="2" charset="0"/>
              <a:ea typeface="+mn-ea"/>
              <a:cs typeface="Poppins" panose="00000500000000000000" pitchFamily="2" charset="0"/>
            </a:rPr>
            <a:t>Identification</a:t>
          </a:r>
          <a:endParaRPr lang="en-IL" kern="1200">
            <a:latin typeface="Poppins" panose="00000500000000000000" pitchFamily="2" charset="0"/>
            <a:ea typeface="+mn-ea"/>
            <a:cs typeface="Poppins" panose="00000500000000000000" pitchFamily="2" charset="0"/>
          </a:endParaRPr>
        </a:p>
      </dgm:t>
    </dgm:pt>
    <dgm:pt modelId="{7555289F-2EEF-4DC5-BBA2-43EE665FFB17}" type="parTrans" cxnId="{906F3868-6A29-48ED-BE1A-5C27C627BA94}">
      <dgm:prSet/>
      <dgm:spPr/>
      <dgm:t>
        <a:bodyPr/>
        <a:lstStyle/>
        <a:p>
          <a:endParaRPr lang="en-IL"/>
        </a:p>
      </dgm:t>
    </dgm:pt>
    <dgm:pt modelId="{2BE36520-F16C-46AF-938A-0C2AFC5B2FBE}" type="sibTrans" cxnId="{906F3868-6A29-48ED-BE1A-5C27C627BA94}">
      <dgm:prSet/>
      <dgm:spPr/>
      <dgm:t>
        <a:bodyPr/>
        <a:lstStyle/>
        <a:p>
          <a:endParaRPr lang="en-US" kern="1200">
            <a:latin typeface="Poppins" panose="00000500000000000000" pitchFamily="2" charset="0"/>
            <a:ea typeface="+mn-ea"/>
            <a:cs typeface="Poppins" panose="00000500000000000000" pitchFamily="2" charset="0"/>
          </a:endParaRPr>
        </a:p>
      </dgm:t>
    </dgm:pt>
    <dgm:pt modelId="{5D4F6A1E-0446-A345-98E7-8FB03E4400F4}">
      <dgm:prSet/>
      <dgm:spPr/>
      <dgm:t>
        <a:bodyPr/>
        <a:lstStyle/>
        <a:p>
          <a:pPr rtl="0"/>
          <a:r>
            <a:rPr lang="en-US" dirty="0">
              <a:latin typeface="Poppins" panose="00000500000000000000" pitchFamily="2" charset="0"/>
              <a:cs typeface="Poppins" panose="00000500000000000000" pitchFamily="2" charset="0"/>
            </a:rPr>
            <a:t>Data collection</a:t>
          </a:r>
        </a:p>
      </dgm:t>
    </dgm:pt>
    <dgm:pt modelId="{E100F876-DE61-FB44-B338-E9404B687185}" type="parTrans" cxnId="{D251BE73-908D-C54D-83F7-3C3920BCE4C9}">
      <dgm:prSet/>
      <dgm:spPr/>
      <dgm:t>
        <a:bodyPr/>
        <a:lstStyle/>
        <a:p>
          <a:endParaRPr lang="en-US"/>
        </a:p>
      </dgm:t>
    </dgm:pt>
    <dgm:pt modelId="{ABFDBC56-CBC0-0042-9A25-3F79AA7181C2}" type="sibTrans" cxnId="{D251BE73-908D-C54D-83F7-3C3920BCE4C9}">
      <dgm:prSet/>
      <dgm:spPr/>
      <dgm:t>
        <a:bodyPr/>
        <a:lstStyle/>
        <a:p>
          <a:endParaRPr lang="en-US"/>
        </a:p>
      </dgm:t>
    </dgm:pt>
    <dgm:pt modelId="{EE09F227-3816-E14C-94D6-22F0EA399AB3}">
      <dgm:prSet/>
      <dgm:spPr/>
      <dgm:t>
        <a:bodyPr/>
        <a:lstStyle/>
        <a:p>
          <a:r>
            <a:rPr lang="en-US" dirty="0">
              <a:latin typeface="Poppins" panose="00000500000000000000" pitchFamily="2" charset="0"/>
              <a:ea typeface="+mn-ea"/>
              <a:cs typeface="Poppins" panose="00000500000000000000" pitchFamily="2" charset="0"/>
            </a:rPr>
            <a:t>Emergency</a:t>
          </a:r>
          <a:r>
            <a:rPr lang="en-US" dirty="0"/>
            <a:t> </a:t>
          </a:r>
          <a:r>
            <a:rPr lang="en-US" dirty="0">
              <a:latin typeface="Poppins" panose="00000500000000000000" pitchFamily="2" charset="0"/>
              <a:ea typeface="+mn-ea"/>
              <a:cs typeface="Poppins" panose="00000500000000000000" pitchFamily="2" charset="0"/>
            </a:rPr>
            <a:t>alert</a:t>
          </a:r>
        </a:p>
      </dgm:t>
    </dgm:pt>
    <dgm:pt modelId="{A906C7F4-93A4-3647-B82A-FD140EA577FA}" type="parTrans" cxnId="{09E868C3-F05F-BB4C-8B46-5CF814B92621}">
      <dgm:prSet/>
      <dgm:spPr/>
      <dgm:t>
        <a:bodyPr/>
        <a:lstStyle/>
        <a:p>
          <a:endParaRPr lang="en-US"/>
        </a:p>
      </dgm:t>
    </dgm:pt>
    <dgm:pt modelId="{B91BD1DF-4EB6-5246-931E-1E594FD0757F}" type="sibTrans" cxnId="{09E868C3-F05F-BB4C-8B46-5CF814B92621}">
      <dgm:prSet/>
      <dgm:spPr/>
      <dgm:t>
        <a:bodyPr/>
        <a:lstStyle/>
        <a:p>
          <a:endParaRPr lang="en-US"/>
        </a:p>
      </dgm:t>
    </dgm:pt>
    <dgm:pt modelId="{A74238F9-136F-C147-AF7A-8D2F5AC7E7C8}" type="pres">
      <dgm:prSet presAssocID="{0F389C70-38C2-48BE-A645-D4B1C12F702F}" presName="outerComposite" presStyleCnt="0">
        <dgm:presLayoutVars>
          <dgm:chMax val="5"/>
          <dgm:dir/>
          <dgm:resizeHandles val="exact"/>
        </dgm:presLayoutVars>
      </dgm:prSet>
      <dgm:spPr/>
    </dgm:pt>
    <dgm:pt modelId="{859A2E14-41BF-9346-B9B8-51DE9B04DE68}" type="pres">
      <dgm:prSet presAssocID="{0F389C70-38C2-48BE-A645-D4B1C12F702F}" presName="dummyMaxCanvas" presStyleCnt="0">
        <dgm:presLayoutVars/>
      </dgm:prSet>
      <dgm:spPr/>
    </dgm:pt>
    <dgm:pt modelId="{42C0540B-1C6B-DD4B-8B6A-5096299F83F1}" type="pres">
      <dgm:prSet presAssocID="{0F389C70-38C2-48BE-A645-D4B1C12F702F}" presName="FourNodes_1" presStyleLbl="node1" presStyleIdx="0" presStyleCnt="4">
        <dgm:presLayoutVars>
          <dgm:bulletEnabled val="1"/>
        </dgm:presLayoutVars>
      </dgm:prSet>
      <dgm:spPr/>
    </dgm:pt>
    <dgm:pt modelId="{BDFD03D8-9052-684F-9B8E-047C94BE3FA5}" type="pres">
      <dgm:prSet presAssocID="{0F389C70-38C2-48BE-A645-D4B1C12F702F}" presName="FourNodes_2" presStyleLbl="node1" presStyleIdx="1" presStyleCnt="4">
        <dgm:presLayoutVars>
          <dgm:bulletEnabled val="1"/>
        </dgm:presLayoutVars>
      </dgm:prSet>
      <dgm:spPr/>
    </dgm:pt>
    <dgm:pt modelId="{E7458A55-13EF-8E4D-B2E8-5E8326F6B731}" type="pres">
      <dgm:prSet presAssocID="{0F389C70-38C2-48BE-A645-D4B1C12F702F}" presName="FourNodes_3" presStyleLbl="node1" presStyleIdx="2" presStyleCnt="4">
        <dgm:presLayoutVars>
          <dgm:bulletEnabled val="1"/>
        </dgm:presLayoutVars>
      </dgm:prSet>
      <dgm:spPr/>
    </dgm:pt>
    <dgm:pt modelId="{83A38DE2-D79F-464D-82F3-77471030CED9}" type="pres">
      <dgm:prSet presAssocID="{0F389C70-38C2-48BE-A645-D4B1C12F702F}" presName="FourNodes_4" presStyleLbl="node1" presStyleIdx="3" presStyleCnt="4">
        <dgm:presLayoutVars>
          <dgm:bulletEnabled val="1"/>
        </dgm:presLayoutVars>
      </dgm:prSet>
      <dgm:spPr/>
    </dgm:pt>
    <dgm:pt modelId="{3BDE11E3-0266-E94D-ADC2-084983DA3553}" type="pres">
      <dgm:prSet presAssocID="{0F389C70-38C2-48BE-A645-D4B1C12F702F}" presName="FourConn_1-2" presStyleLbl="fgAccFollowNode1" presStyleIdx="0" presStyleCnt="3">
        <dgm:presLayoutVars>
          <dgm:bulletEnabled val="1"/>
        </dgm:presLayoutVars>
      </dgm:prSet>
      <dgm:spPr/>
    </dgm:pt>
    <dgm:pt modelId="{BA8316EB-EBC6-C440-A1B9-09B9A8DDF403}" type="pres">
      <dgm:prSet presAssocID="{0F389C70-38C2-48BE-A645-D4B1C12F702F}" presName="FourConn_2-3" presStyleLbl="fgAccFollowNode1" presStyleIdx="1" presStyleCnt="3">
        <dgm:presLayoutVars>
          <dgm:bulletEnabled val="1"/>
        </dgm:presLayoutVars>
      </dgm:prSet>
      <dgm:spPr/>
    </dgm:pt>
    <dgm:pt modelId="{794F4AB3-0F62-E04F-9FE9-EDAC733778F8}" type="pres">
      <dgm:prSet presAssocID="{0F389C70-38C2-48BE-A645-D4B1C12F702F}" presName="FourConn_3-4" presStyleLbl="fgAccFollowNode1" presStyleIdx="2" presStyleCnt="3">
        <dgm:presLayoutVars>
          <dgm:bulletEnabled val="1"/>
        </dgm:presLayoutVars>
      </dgm:prSet>
      <dgm:spPr/>
    </dgm:pt>
    <dgm:pt modelId="{545E74E8-3855-E743-9069-AA19D738E444}" type="pres">
      <dgm:prSet presAssocID="{0F389C70-38C2-48BE-A645-D4B1C12F702F}" presName="FourNodes_1_text" presStyleLbl="node1" presStyleIdx="3" presStyleCnt="4">
        <dgm:presLayoutVars>
          <dgm:bulletEnabled val="1"/>
        </dgm:presLayoutVars>
      </dgm:prSet>
      <dgm:spPr/>
    </dgm:pt>
    <dgm:pt modelId="{69E6FB02-CEDF-5E43-8EAA-828FF78F05C1}" type="pres">
      <dgm:prSet presAssocID="{0F389C70-38C2-48BE-A645-D4B1C12F702F}" presName="FourNodes_2_text" presStyleLbl="node1" presStyleIdx="3" presStyleCnt="4">
        <dgm:presLayoutVars>
          <dgm:bulletEnabled val="1"/>
        </dgm:presLayoutVars>
      </dgm:prSet>
      <dgm:spPr/>
    </dgm:pt>
    <dgm:pt modelId="{6933A04C-614B-4B45-9507-38B377C2AE80}" type="pres">
      <dgm:prSet presAssocID="{0F389C70-38C2-48BE-A645-D4B1C12F702F}" presName="FourNodes_3_text" presStyleLbl="node1" presStyleIdx="3" presStyleCnt="4">
        <dgm:presLayoutVars>
          <dgm:bulletEnabled val="1"/>
        </dgm:presLayoutVars>
      </dgm:prSet>
      <dgm:spPr/>
    </dgm:pt>
    <dgm:pt modelId="{9B44CD26-2B5F-EE4C-B239-BBBFFDCDFB68}" type="pres">
      <dgm:prSet presAssocID="{0F389C70-38C2-48BE-A645-D4B1C12F702F}" presName="FourNodes_4_text" presStyleLbl="node1" presStyleIdx="3" presStyleCnt="4">
        <dgm:presLayoutVars>
          <dgm:bulletEnabled val="1"/>
        </dgm:presLayoutVars>
      </dgm:prSet>
      <dgm:spPr/>
    </dgm:pt>
  </dgm:ptLst>
  <dgm:cxnLst>
    <dgm:cxn modelId="{E128FB08-DD45-D34B-A195-AE7A2A9CB27C}" type="presOf" srcId="{651DF165-AADA-41E0-BF33-D70DFC58E1DB}" destId="{E7458A55-13EF-8E4D-B2E8-5E8326F6B731}" srcOrd="0" destOrd="0" presId="urn:microsoft.com/office/officeart/2005/8/layout/vProcess5"/>
    <dgm:cxn modelId="{C6264617-31BA-424A-8E72-C32C7157CE89}" type="presOf" srcId="{D75473F2-36A4-4539-9CCD-DCF57B945C8B}" destId="{BA8316EB-EBC6-C440-A1B9-09B9A8DDF403}" srcOrd="0" destOrd="0" presId="urn:microsoft.com/office/officeart/2005/8/layout/vProcess5"/>
    <dgm:cxn modelId="{234E012C-AAFC-4B35-8BC4-17FD5C7BCA7A}" srcId="{0F389C70-38C2-48BE-A645-D4B1C12F702F}" destId="{5443386D-9C53-4428-A317-83B31825AC43}" srcOrd="1" destOrd="0" parTransId="{2693BF42-6014-4F27-97B9-754559F39846}" sibTransId="{D75473F2-36A4-4539-9CCD-DCF57B945C8B}"/>
    <dgm:cxn modelId="{906F3868-6A29-48ED-BE1A-5C27C627BA94}" srcId="{0F389C70-38C2-48BE-A645-D4B1C12F702F}" destId="{651DF165-AADA-41E0-BF33-D70DFC58E1DB}" srcOrd="2" destOrd="0" parTransId="{7555289F-2EEF-4DC5-BBA2-43EE665FFB17}" sibTransId="{2BE36520-F16C-46AF-938A-0C2AFC5B2FBE}"/>
    <dgm:cxn modelId="{C1E4B56F-9B25-C34C-A598-739380052F71}" type="presOf" srcId="{ABFDBC56-CBC0-0042-9A25-3F79AA7181C2}" destId="{3BDE11E3-0266-E94D-ADC2-084983DA3553}" srcOrd="0" destOrd="0" presId="urn:microsoft.com/office/officeart/2005/8/layout/vProcess5"/>
    <dgm:cxn modelId="{D251BE73-908D-C54D-83F7-3C3920BCE4C9}" srcId="{0F389C70-38C2-48BE-A645-D4B1C12F702F}" destId="{5D4F6A1E-0446-A345-98E7-8FB03E4400F4}" srcOrd="0" destOrd="0" parTransId="{E100F876-DE61-FB44-B338-E9404B687185}" sibTransId="{ABFDBC56-CBC0-0042-9A25-3F79AA7181C2}"/>
    <dgm:cxn modelId="{80C4CF88-8DBD-3643-94FD-EF11AA2A7EDD}" type="presOf" srcId="{EE09F227-3816-E14C-94D6-22F0EA399AB3}" destId="{83A38DE2-D79F-464D-82F3-77471030CED9}" srcOrd="0" destOrd="0" presId="urn:microsoft.com/office/officeart/2005/8/layout/vProcess5"/>
    <dgm:cxn modelId="{7D061D8B-4E13-8C4E-A92F-C4BB0086730D}" type="presOf" srcId="{5D4F6A1E-0446-A345-98E7-8FB03E4400F4}" destId="{545E74E8-3855-E743-9069-AA19D738E444}" srcOrd="1" destOrd="0" presId="urn:microsoft.com/office/officeart/2005/8/layout/vProcess5"/>
    <dgm:cxn modelId="{C866BC8C-CB05-8145-ACAE-4063612B2751}" type="presOf" srcId="{5443386D-9C53-4428-A317-83B31825AC43}" destId="{BDFD03D8-9052-684F-9B8E-047C94BE3FA5}" srcOrd="0" destOrd="0" presId="urn:microsoft.com/office/officeart/2005/8/layout/vProcess5"/>
    <dgm:cxn modelId="{1C8A85A0-FB5E-5241-8FF9-13CA1332ED85}" type="presOf" srcId="{5D4F6A1E-0446-A345-98E7-8FB03E4400F4}" destId="{42C0540B-1C6B-DD4B-8B6A-5096299F83F1}" srcOrd="0" destOrd="0" presId="urn:microsoft.com/office/officeart/2005/8/layout/vProcess5"/>
    <dgm:cxn modelId="{DB2816AC-ED63-7144-92EC-33AC778C1564}" type="presOf" srcId="{EE09F227-3816-E14C-94D6-22F0EA399AB3}" destId="{9B44CD26-2B5F-EE4C-B239-BBBFFDCDFB68}" srcOrd="1" destOrd="0" presId="urn:microsoft.com/office/officeart/2005/8/layout/vProcess5"/>
    <dgm:cxn modelId="{EC2223B2-29EB-A643-AFA9-8DEFD81D90DC}" type="presOf" srcId="{5443386D-9C53-4428-A317-83B31825AC43}" destId="{69E6FB02-CEDF-5E43-8EAA-828FF78F05C1}" srcOrd="1" destOrd="0" presId="urn:microsoft.com/office/officeart/2005/8/layout/vProcess5"/>
    <dgm:cxn modelId="{09E868C3-F05F-BB4C-8B46-5CF814B92621}" srcId="{0F389C70-38C2-48BE-A645-D4B1C12F702F}" destId="{EE09F227-3816-E14C-94D6-22F0EA399AB3}" srcOrd="3" destOrd="0" parTransId="{A906C7F4-93A4-3647-B82A-FD140EA577FA}" sibTransId="{B91BD1DF-4EB6-5246-931E-1E594FD0757F}"/>
    <dgm:cxn modelId="{3FC202C5-094E-EF41-A56D-95675B2CAD60}" type="presOf" srcId="{2BE36520-F16C-46AF-938A-0C2AFC5B2FBE}" destId="{794F4AB3-0F62-E04F-9FE9-EDAC733778F8}" srcOrd="0" destOrd="0" presId="urn:microsoft.com/office/officeart/2005/8/layout/vProcess5"/>
    <dgm:cxn modelId="{533A6CE1-31D6-8F47-B6BC-8F28DAB6995A}" type="presOf" srcId="{0F389C70-38C2-48BE-A645-D4B1C12F702F}" destId="{A74238F9-136F-C147-AF7A-8D2F5AC7E7C8}" srcOrd="0" destOrd="0" presId="urn:microsoft.com/office/officeart/2005/8/layout/vProcess5"/>
    <dgm:cxn modelId="{127C4FF9-2E20-3E45-85DC-BC2FC15364A3}" type="presOf" srcId="{651DF165-AADA-41E0-BF33-D70DFC58E1DB}" destId="{6933A04C-614B-4B45-9507-38B377C2AE80}" srcOrd="1" destOrd="0" presId="urn:microsoft.com/office/officeart/2005/8/layout/vProcess5"/>
    <dgm:cxn modelId="{7F892FFB-35E1-B647-9B0E-37ED6E9CE2D2}" type="presParOf" srcId="{A74238F9-136F-C147-AF7A-8D2F5AC7E7C8}" destId="{859A2E14-41BF-9346-B9B8-51DE9B04DE68}" srcOrd="0" destOrd="0" presId="urn:microsoft.com/office/officeart/2005/8/layout/vProcess5"/>
    <dgm:cxn modelId="{CF968ACE-EDBB-0E4F-B5B7-4CC33B2F81BE}" type="presParOf" srcId="{A74238F9-136F-C147-AF7A-8D2F5AC7E7C8}" destId="{42C0540B-1C6B-DD4B-8B6A-5096299F83F1}" srcOrd="1" destOrd="0" presId="urn:microsoft.com/office/officeart/2005/8/layout/vProcess5"/>
    <dgm:cxn modelId="{5A3792BE-63DC-A94C-A26F-179CC0F39144}" type="presParOf" srcId="{A74238F9-136F-C147-AF7A-8D2F5AC7E7C8}" destId="{BDFD03D8-9052-684F-9B8E-047C94BE3FA5}" srcOrd="2" destOrd="0" presId="urn:microsoft.com/office/officeart/2005/8/layout/vProcess5"/>
    <dgm:cxn modelId="{3CAAFD64-E032-0D45-A18B-78CCA6694E4F}" type="presParOf" srcId="{A74238F9-136F-C147-AF7A-8D2F5AC7E7C8}" destId="{E7458A55-13EF-8E4D-B2E8-5E8326F6B731}" srcOrd="3" destOrd="0" presId="urn:microsoft.com/office/officeart/2005/8/layout/vProcess5"/>
    <dgm:cxn modelId="{7FE4423F-9243-CB4C-BDE1-7B32EB0C8FD2}" type="presParOf" srcId="{A74238F9-136F-C147-AF7A-8D2F5AC7E7C8}" destId="{83A38DE2-D79F-464D-82F3-77471030CED9}" srcOrd="4" destOrd="0" presId="urn:microsoft.com/office/officeart/2005/8/layout/vProcess5"/>
    <dgm:cxn modelId="{C10C213A-FDFE-BA43-8275-EE03B2F49A00}" type="presParOf" srcId="{A74238F9-136F-C147-AF7A-8D2F5AC7E7C8}" destId="{3BDE11E3-0266-E94D-ADC2-084983DA3553}" srcOrd="5" destOrd="0" presId="urn:microsoft.com/office/officeart/2005/8/layout/vProcess5"/>
    <dgm:cxn modelId="{27AF3D46-7D94-0E4A-BC15-94D79C60FDAF}" type="presParOf" srcId="{A74238F9-136F-C147-AF7A-8D2F5AC7E7C8}" destId="{BA8316EB-EBC6-C440-A1B9-09B9A8DDF403}" srcOrd="6" destOrd="0" presId="urn:microsoft.com/office/officeart/2005/8/layout/vProcess5"/>
    <dgm:cxn modelId="{F3506E41-7CFB-4644-8E42-953625983A78}" type="presParOf" srcId="{A74238F9-136F-C147-AF7A-8D2F5AC7E7C8}" destId="{794F4AB3-0F62-E04F-9FE9-EDAC733778F8}" srcOrd="7" destOrd="0" presId="urn:microsoft.com/office/officeart/2005/8/layout/vProcess5"/>
    <dgm:cxn modelId="{CF60D7A9-734F-2547-8CEB-D82307D20B1D}" type="presParOf" srcId="{A74238F9-136F-C147-AF7A-8D2F5AC7E7C8}" destId="{545E74E8-3855-E743-9069-AA19D738E444}" srcOrd="8" destOrd="0" presId="urn:microsoft.com/office/officeart/2005/8/layout/vProcess5"/>
    <dgm:cxn modelId="{F3FD3125-F20D-E446-9159-C28E9D456041}" type="presParOf" srcId="{A74238F9-136F-C147-AF7A-8D2F5AC7E7C8}" destId="{69E6FB02-CEDF-5E43-8EAA-828FF78F05C1}" srcOrd="9" destOrd="0" presId="urn:microsoft.com/office/officeart/2005/8/layout/vProcess5"/>
    <dgm:cxn modelId="{000AB8CF-FA7B-EB4C-9721-E3E4DCABA18E}" type="presParOf" srcId="{A74238F9-136F-C147-AF7A-8D2F5AC7E7C8}" destId="{6933A04C-614B-4B45-9507-38B377C2AE80}" srcOrd="10" destOrd="0" presId="urn:microsoft.com/office/officeart/2005/8/layout/vProcess5"/>
    <dgm:cxn modelId="{3AB2B250-D60E-6D48-8A95-584720D41918}" type="presParOf" srcId="{A74238F9-136F-C147-AF7A-8D2F5AC7E7C8}" destId="{9B44CD26-2B5F-EE4C-B239-BBBFFDCDFB68}"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0540B-1C6B-DD4B-8B6A-5096299F83F1}">
      <dsp:nvSpPr>
        <dsp:cNvPr id="0" name=""/>
        <dsp:cNvSpPr/>
      </dsp:nvSpPr>
      <dsp:spPr>
        <a:xfrm>
          <a:off x="0" y="0"/>
          <a:ext cx="4105888" cy="82212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Poppins" panose="00000500000000000000" pitchFamily="2" charset="0"/>
              <a:cs typeface="Poppins" panose="00000500000000000000" pitchFamily="2" charset="0"/>
            </a:rPr>
            <a:t>Data collection</a:t>
          </a:r>
        </a:p>
      </dsp:txBody>
      <dsp:txXfrm>
        <a:off x="24079" y="24079"/>
        <a:ext cx="3149280" cy="773968"/>
      </dsp:txXfrm>
    </dsp:sp>
    <dsp:sp modelId="{BDFD03D8-9052-684F-9B8E-047C94BE3FA5}">
      <dsp:nvSpPr>
        <dsp:cNvPr id="0" name=""/>
        <dsp:cNvSpPr/>
      </dsp:nvSpPr>
      <dsp:spPr>
        <a:xfrm>
          <a:off x="343868" y="971603"/>
          <a:ext cx="4105888" cy="82212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377950">
            <a:lnSpc>
              <a:spcPct val="90000"/>
            </a:lnSpc>
            <a:spcBef>
              <a:spcPct val="0"/>
            </a:spcBef>
            <a:spcAft>
              <a:spcPct val="35000"/>
            </a:spcAft>
            <a:buNone/>
          </a:pPr>
          <a:r>
            <a:rPr lang="en-US" sz="2800" kern="1200" dirty="0">
              <a:latin typeface="Poppins" panose="00000500000000000000" pitchFamily="2" charset="0"/>
              <a:ea typeface="+mn-ea"/>
              <a:cs typeface="Poppins" panose="00000500000000000000" pitchFamily="2" charset="0"/>
            </a:rPr>
            <a:t>Processing</a:t>
          </a:r>
        </a:p>
      </dsp:txBody>
      <dsp:txXfrm>
        <a:off x="367947" y="995682"/>
        <a:ext cx="3179479" cy="773968"/>
      </dsp:txXfrm>
    </dsp:sp>
    <dsp:sp modelId="{E7458A55-13EF-8E4D-B2E8-5E8326F6B731}">
      <dsp:nvSpPr>
        <dsp:cNvPr id="0" name=""/>
        <dsp:cNvSpPr/>
      </dsp:nvSpPr>
      <dsp:spPr>
        <a:xfrm>
          <a:off x="682603" y="1943207"/>
          <a:ext cx="4105888" cy="82212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Poppins" panose="00000500000000000000" pitchFamily="2" charset="0"/>
              <a:ea typeface="+mn-ea"/>
              <a:cs typeface="Poppins" panose="00000500000000000000" pitchFamily="2" charset="0"/>
            </a:rPr>
            <a:t>Identification</a:t>
          </a:r>
          <a:endParaRPr lang="en-IL" sz="2800" kern="1200">
            <a:latin typeface="Poppins" panose="00000500000000000000" pitchFamily="2" charset="0"/>
            <a:ea typeface="+mn-ea"/>
            <a:cs typeface="Poppins" panose="00000500000000000000" pitchFamily="2" charset="0"/>
          </a:endParaRPr>
        </a:p>
      </dsp:txBody>
      <dsp:txXfrm>
        <a:off x="706682" y="1967286"/>
        <a:ext cx="3184612" cy="773968"/>
      </dsp:txXfrm>
    </dsp:sp>
    <dsp:sp modelId="{83A38DE2-D79F-464D-82F3-77471030CED9}">
      <dsp:nvSpPr>
        <dsp:cNvPr id="0" name=""/>
        <dsp:cNvSpPr/>
      </dsp:nvSpPr>
      <dsp:spPr>
        <a:xfrm>
          <a:off x="1026471" y="2914811"/>
          <a:ext cx="4105888" cy="82212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Poppins" panose="00000500000000000000" pitchFamily="2" charset="0"/>
              <a:ea typeface="+mn-ea"/>
              <a:cs typeface="Poppins" panose="00000500000000000000" pitchFamily="2" charset="0"/>
            </a:rPr>
            <a:t>Emergency</a:t>
          </a:r>
          <a:r>
            <a:rPr lang="en-US" sz="2800" kern="1200" dirty="0"/>
            <a:t> </a:t>
          </a:r>
          <a:r>
            <a:rPr lang="en-US" sz="2800" kern="1200" dirty="0">
              <a:latin typeface="Poppins" panose="00000500000000000000" pitchFamily="2" charset="0"/>
              <a:ea typeface="+mn-ea"/>
              <a:cs typeface="Poppins" panose="00000500000000000000" pitchFamily="2" charset="0"/>
            </a:rPr>
            <a:t>alert</a:t>
          </a:r>
        </a:p>
      </dsp:txBody>
      <dsp:txXfrm>
        <a:off x="1050550" y="2938890"/>
        <a:ext cx="3179479" cy="773968"/>
      </dsp:txXfrm>
    </dsp:sp>
    <dsp:sp modelId="{3BDE11E3-0266-E94D-ADC2-084983DA3553}">
      <dsp:nvSpPr>
        <dsp:cNvPr id="0" name=""/>
        <dsp:cNvSpPr/>
      </dsp:nvSpPr>
      <dsp:spPr>
        <a:xfrm>
          <a:off x="3571505" y="629674"/>
          <a:ext cx="534382" cy="534382"/>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691741" y="629674"/>
        <a:ext cx="293910" cy="402122"/>
      </dsp:txXfrm>
    </dsp:sp>
    <dsp:sp modelId="{BA8316EB-EBC6-C440-A1B9-09B9A8DDF403}">
      <dsp:nvSpPr>
        <dsp:cNvPr id="0" name=""/>
        <dsp:cNvSpPr/>
      </dsp:nvSpPr>
      <dsp:spPr>
        <a:xfrm>
          <a:off x="3915373" y="1601277"/>
          <a:ext cx="534382" cy="534382"/>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endParaRPr lang="en-US" sz="2000" kern="1200">
            <a:latin typeface="Poppins" panose="00000500000000000000" pitchFamily="2" charset="0"/>
            <a:cs typeface="Poppins" panose="00000500000000000000" pitchFamily="2" charset="0"/>
          </a:endParaRPr>
        </a:p>
      </dsp:txBody>
      <dsp:txXfrm>
        <a:off x="4035609" y="1601277"/>
        <a:ext cx="293910" cy="402122"/>
      </dsp:txXfrm>
    </dsp:sp>
    <dsp:sp modelId="{794F4AB3-0F62-E04F-9FE9-EDAC733778F8}">
      <dsp:nvSpPr>
        <dsp:cNvPr id="0" name=""/>
        <dsp:cNvSpPr/>
      </dsp:nvSpPr>
      <dsp:spPr>
        <a:xfrm>
          <a:off x="4254109" y="2572881"/>
          <a:ext cx="534382" cy="534382"/>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latin typeface="Poppins" panose="00000500000000000000" pitchFamily="2" charset="0"/>
            <a:ea typeface="+mn-ea"/>
            <a:cs typeface="Poppins" panose="00000500000000000000" pitchFamily="2" charset="0"/>
          </a:endParaRPr>
        </a:p>
      </dsp:txBody>
      <dsp:txXfrm>
        <a:off x="4374345" y="2572881"/>
        <a:ext cx="293910" cy="40212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2:11.957"/>
    </inkml:context>
    <inkml:brush xml:id="br0">
      <inkml:brushProperty name="width" value="0.05" units="cm"/>
      <inkml:brushProperty name="height" value="0.05" units="cm"/>
    </inkml:brush>
  </inkml:definitions>
  <inkml:trace contextRef="#ctx0" brushRef="#br0">79 97 24575,'95'-3'0,"-1"0"0,1 1 0,0-1 0,-1 0 0,1 1 0,0-1 0,-1 0 0,13 0 0,-5-1 0,-4 1 0,-5 0 0,-7 1 0,18 0 0,-8 2 0,-29-1 0,-34 1 0,-5 0 0,-5 0 0,-6 0 0,-5 0 0,-5 0 0,-2 1 0,-2 1 0,-1 1 0,4 2 0,6 1 0,4 1 0,1 1 0,-2-1 0,-6-2 0,-2-1 0,-3-3 0,0 0 0,6-1 0,10 0 0,11 0 0,7 0 0,-1 0 0,-8 1 0,-8 1 0,-8-1 0,-5 0 0,1-1 0,4 0 0,4 0 0,0 0 0,-6-1 0,-9-2 0,-8-4 0,-9-4 0,-4-2 0,-2 0 0,1 1 0,-1 3 0,-2 2 0,-4 2 0,-2 2 0,4 1 0,5 2 0,8 0 0,3 0 0,-8 0 0,-11 0 0,-11 0 0,-8 0 0,3 0 0,5 0 0,5 1 0,4 1 0,0-1 0,-2 0 0,3-1 0,0 0 0,3 0 0,2 0 0,-1 0 0,0 0 0,-2 0 0,-3 0 0,-2 0 0,0 0 0,2 0 0,2 0 0,-1 0 0,-2 0 0,-6 0 0,-9 0 0,-9 0 0,-6 0 0,-1 0 0,6 0 0,6 0 0,7 0 0,5 0 0,2 0 0,3 0 0,-1 0 0,1 0 0,1 0 0,-1 0 0,-2 3 0,0 2 0,0 1 0,2 0 0,3-2 0,1-1 0,2 0 0,2-2 0,3-1 0,5 0 0,4 1 0,4 0 0,0 0 0,-2 2 0,1-2 0,-1 2 0,4-1 0,2 0 0,-2 2 0,-3-1 0,-5 1 0,-3-1 0,2 0 0,4 0 0,5 0 0,4 1 0,3 1 0,1 1 0,2 0 0,4 2 0,6 1 0,2 0 0,3-1 0,0-2 0,0-3 0,2-2 0,5 0 0,4-1 0,5 0 0,3 0 0,2 0 0,2 0 0,0 0 0,1 0 0,2 0 0,3-1 0,0-1 0,2-2 0,1-1 0,2-2 0,0 1 0,2 3 0,-3 1 0,-5 2 0,-1 0 0,-2 0 0,0 0 0,1 0 0,0 0 0,-3 0 0,0 0 0,-4 0 0,-2 0 0,0 0 0,-2 0 0,1-1 0,2-1 0,4-1 0,3 0 0,4 1 0,3 2 0,0 0 0,-4 0 0,-5 0 0,-6 0 0,-4 0 0,-1 0 0,-1 0 0,-1 0 0,-2 1 0,-2 0 0,-1 2 0,1-1 0,-1 0 0,-1-1 0,-5-1 0,-4 0 0,-6-2 0,-7-3 0,-9-5 0,-10-3 0,-9-1 0,-10 0 0,-7 3 0,-5 3 0,0 5 0,7 2 0,6 1 0,5 0 0,2 1 0,-1 3 0,0 3 0,-1 2 0,2 0 0,1 0 0,1 0 0,1 0 0,0-1 0,2 1 0,1-3 0,0 0 0,2-3 0,2-2 0,5 0 0,3-1 0,-1 0 0,-8 0 0,-12 0 0,-9 0 0,-5 0 0,5 0 0,4 0 0,3 0 0,0 0 0,-2 0 0,-5 0 0,-3 0 0,0 0 0,2 0 0,5 0 0,0 0 0,0 0 0,-2 0 0,-3 0 0,1 0 0,3 0 0,4 0 0,5 0 0,4 0 0,2 0 0,0 0 0,3 0 0,-1 0 0,1 0 0,-1 0 0,1 0 0,1 0 0,4 0 0,2 0 0,-1 0 0,2 0 0,-1 0 0,1 0 0,0-2 0,1 1 0,2-1 0,2 0 0,4-1 0,3-1 0,1 1 0,0-1 0,0 0 0,0-2 0,0-1 0,0-1 0,0-1 0,0 2 0,0 0 0,0 2 0,0 0 0,0 0 0,0 2 0,2 0 0,1 2 0,2 1 0,3 0 0,4 0 0,3 0 0,3 0 0,5 0 0,7-1 0,5 0 0,7-2 0,4 0 0,-3 1 0,-3 0 0,-3 1 0,-7-1 0,-2-1 0,-3-1 0,-3 0 0,2-2 0,0 1 0,2 1 0,2 0 0,2 0 0,1 2 0,-2 0 0,-1 2 0,-1 0 0,1 0 0,3 0 0,2 0 0,4 0 0,1 2 0,2 0 0,0 3 0,-2 0 0,-1 1 0,-2-2 0,-2-2 0,-2 0 0,0-1 0,-1 2 0,1 0 0,-1 1 0,0 2 0,1-2 0,3 0 0,0-1 0,3 1 0,0 2 0,-4 0 0,-4 2 0,-5-2 0,-2 1 0,1-1 0,1 0 0,0-3 0,0-1 0,-2-2 0,2 0 0,-2 0 0,0 0 0,0 0 0,-2 0 0,-3 0 0,-4 0 0,-6 0 0,-10-3 0,-11-1 0,-12-4 0,-8 1 0,-3 2 0,-4 1 0,0 4 0,-1 0 0,1 0 0,2 0 0,1 0 0,1 1 0,2 2 0,2 0 0,1 1 0,2 0 0,3-2 0,3 1 0,6-1 0,4-1 0,6 1 0,0 0 0,-5-1 0,-3 0 0,-4-1 0,2 0 0,5 0 0,3 0 0,-4 0 0,-9 0 0,-11 0 0,-5 0 0,3 0 0,12 0 0,11-2 0,9 2 0,2-2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07.507"/>
    </inkml:context>
    <inkml:brush xml:id="br0">
      <inkml:brushProperty name="width" value="0.05" units="cm"/>
      <inkml:brushProperty name="height" value="0.05" units="cm"/>
      <inkml:brushProperty name="color" value="#FFFFFF"/>
    </inkml:brush>
  </inkml:definitions>
  <inkml:trace contextRef="#ctx0" brushRef="#br0">462 145 24575,'-12'0'0,"-4"0"0,-2 0 0,-5 0 0,-3 0 0,-5 0 0,-5 1 0,-4 2 0,-2 0 0,4 0 0,6-2 0,9 0 0,8-1 0,8-1 0,9-1 0,14-2 0,14-4 0,18-4 0,15-3 0,10-4 0,2 0 0,-6-1 0,-6 4 0,-11 2 0,-7 3 0,-10 5 0,-10 2 0,-9 3 0,-5 0 0,-5 1 0,-3 0 0,-3 0 0,-5 0 0,-6 0 0,-10-1 0,-15 0 0,-21 0 0,-26 9 0,34 1 0,-1 3 0,0 1 0,2 2 0,-33 15 0,24-8 0,25-8 0,12-5 0,6 0 0,-1 1 0,-5 1 0,-6 0 0,2-3 0,6-3 0,7-1 0,6-1 0,4 0 0,1 0 0,0 1 0,0-1 0,1 1 0,3-1 0,1 1 0,2-2 0,0-1 0,-3 0 0,-1-1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15.236"/>
    </inkml:context>
    <inkml:brush xml:id="br0">
      <inkml:brushProperty name="width" value="0.05" units="cm"/>
      <inkml:brushProperty name="height" value="0.05" units="cm"/>
      <inkml:brushProperty name="color" value="#FFFFFF"/>
    </inkml:brush>
  </inkml:definitions>
  <inkml:trace contextRef="#ctx0" brushRef="#br0">86 317 24575,'-18'0'0,"-1"0"0,1 0 0,3 0 0,5 0 0,4 0 0,7 0 0,4 0 0,7-1 0,6-1 0,7 0 0,9 0 0,10 0 0,7 1 0,4 1 0,-2 0 0,-9 0 0,-8 0 0,-10 0 0,-8 0 0,-5-1 0,-2-2 0,-1-1 0,0-3 0,0 0 0,-1 1 0,0 0 0,-3 2 0,-2 1 0,1-2 0,1-2 0,5-5 0,3-4 0,2-2 0,-1 2 0,-5 4 0,-3 4 0,-3 4 0,0 2 0,2 2 0,5-1 0,4-1 0,5-2 0,0 0 0,-3-1 0,-1 0 0,-5 1 0,-2-1 0,-3 2 0,-3 0 0,-2 1 0,0-1 0,-1-1 0,-1 0 0,-1 0 0,-1-1 0,-2-3 0,-2-2 0,-1-3 0,0-1 0,1 3 0,4 4 0,2 3 0,2 3 0,2 1 0,0 0 0,0 0 0,0 0 0,0 0 0,1 0 0,3-2 0,3-3 0,4-2 0,0-1 0,0 2 0,-2 2 0,-2 1 0,-2 0 0,-1 2 0,-1 0 0,-1 1 0,-3 0 0,-1 0 0,-6 0 0,-2 0 0,-5 0 0,-3 2 0,-3 2 0,-1 1 0,-1 2 0,0 1 0,0 0 0,1 0 0,2 0 0,4 0 0,6-4 0,4-2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33.965"/>
    </inkml:context>
    <inkml:brush xml:id="br0">
      <inkml:brushProperty name="width" value="0.05" units="cm"/>
      <inkml:brushProperty name="height" value="0.05" units="cm"/>
      <inkml:brushProperty name="color" value="#FFFFFF"/>
    </inkml:brush>
  </inkml:definitions>
  <inkml:trace contextRef="#ctx0" brushRef="#br0">2614 14 24575,'-11'0'0,"-1"0"0,-2 0 0,-3 0 0,-6 0 0,-9 0 0,-7 0 0,-14 0 0,-9 0 0,-3 0 0,-2 0 0,6 1 0,4 0 0,3 0 0,1 1 0,6-2 0,2 0 0,5 0 0,3 0 0,2 0 0,0 0 0,1 0 0,2 0 0,2 0 0,1 0 0,-1 0 0,-2 0 0,-4 0 0,-1 0 0,0 0 0,-1 0 0,2 0 0,-3 0 0,-2 1 0,0 1 0,0 0 0,1 0 0,2-1 0,0-1 0,-1 0 0,1 0 0,-2 1 0,0 2 0,-2 1 0,0 1 0,2-1 0,6-2 0,6-1 0,5-1 0,5 0 0,2 0 0,2 0 0,2 0 0,1 0 0,-1 0 0,-2 0 0,-1 0 0,-3 0 0,0 0 0,-2 0 0,-2-1 0,-2 0 0,-4 0 0,-1 0 0,0 1 0,3 0 0,1-1 0,0 0 0,2-2 0,-1 1 0,2 0 0,1 1 0,0 1 0,2-1 0,1 0 0,2-1 0,-1 0 0,0 0 0,-1-1 0,-1 1 0,2 1 0,2-1 0,1 0 0,3 0 0,1 1 0,1 0 0,2 1 0,0 0 0,1-1 0,2 1 0,1-2 0,1 1 0,1 0 0,-1-1 0,0 1 0,0-1 0,-1 2 0,0-1 0,-1 1 0,0 0 0,2 0 0,9 5 0,12 7 0,-6-5 0,2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38.380"/>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43.230"/>
    </inkml:context>
    <inkml:brush xml:id="br0">
      <inkml:brushProperty name="width" value="0.2" units="cm"/>
      <inkml:brushProperty name="height" value="0.2" units="cm"/>
      <inkml:brushProperty name="color" value="#FFFFFF"/>
    </inkml:brush>
  </inkml:definitions>
  <inkml:trace contextRef="#ctx0" brushRef="#br0">2783 1 24575,'-39'0'0,"0"0"0,3 0 0,4 0 0,4 0 0,6 0 0,4 0 0,1 0 0,0 0 0,0 0 0,0 0 0,-1 0 0,0 0 0,0 0 0,1 2 0,1 0 0,2 0 0,1 0 0,0 0 0,-2 1 0,-3 0 0,-2 1 0,-1-1 0,1-2 0,4 1 0,1-1 0,0 0 0,-1 1 0,-4 1 0,-1-1 0,0 1 0,4-1 0,5 1 0,4-2 0,2-1 0,1 1 0,-5 0 0,-4 0 0,-4 0 0,0 1 0,2 0 0,2 1 0,1 0 0,1-2 0,-4 1 0,-1-1 0,-4-1 0,-3 1 0,-6-1 0,-4 1 0,-2 0 0,4 0 0,7 0 0,6-1 0,6 1 0,2-1 0,1 2 0,0-1 0,0 0 0,1-1 0,0 1 0,-1 0 0,-2 0 0,-1-1 0,0 0 0,0 0 0,1 0 0,2 0 0,-1 0 0,-2 0 0,-2 0 0,-3 0 0,-1 0 0,-2 0 0,-3 1 0,-1-1 0,-5 2 0,-4 1 0,-1 1 0,0-1 0,4 0 0,6-1 0,6 0 0,4-1 0,3-1 0,2 1 0,0-1 0,3 0 0,1 0 0,1 0 0,-1 0 0,-3 0 0,-4 0 0,-4 0 0,-1 0 0,-1 1 0,2 0 0,1 2 0,3 0 0,-1 0 0,-1-1 0,0 1 0,-3-1 0,0 0 0,-2 0 0,-2 0 0,-1-1 0,1-1 0,0 0 0,0 0 0,0 0 0,-1 0 0,0 0 0,1 0 0,3 0 0,3 0 0,2 0 0,2 0 0,-2 0 0,-2 0 0,0-1 0,0 0 0,0 0 0,2 0 0,0 0 0,-1 0 0,1 1 0,0 0 0,3 0 0,3 0 0,1 0 0,1 0 0,1 0 0,-1-1 0,2 1 0,-4-3 0,0 3 0,-5-1 0,-3 1 0,-2 0 0,-2 1 0,0 2 0,0 0 0,0 2 0,0-1 0,-1 1 0,-1-1 0,1-1 0,5-2 0,4 0 0,4-1 0,2 0 0,0 1 0,0-1 0,-1 1 0,-2 0 0,2 1 0,0 0 0,0 0 0,-2 0 0,-1 0 0,-2 0 0,0-1 0,1 0 0,3 0 0,3-1 0,1-1 0,-1-3 0,1 1 0,1-2 0,0 1 0,0 0 0,-1-2 0,2 0 0,-1 0 0,0 2 0,1 0 0,0-2 0,0 2 0,0-2 0,-3 3 0,0 1 0,0 1 0,-1 0 0,2 1 0,-1 0 0,-1 0 0,0 0 0,2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49.661"/>
    </inkml:context>
    <inkml:brush xml:id="br0">
      <inkml:brushProperty name="width" value="0.2" units="cm"/>
      <inkml:brushProperty name="height" value="0.2" units="cm"/>
      <inkml:brushProperty name="color" value="#FFFFFF"/>
    </inkml:brush>
  </inkml:definitions>
  <inkml:trace contextRef="#ctx0" brushRef="#br0">2503 0 24575,'-23'0'0,"-3"0"0,0 0 0,-3 0 0,1 0 0,1 0 0,-6 0 0,-3 0 0,-7 0 0,-3 0 0,1 0 0,-1 0 0,6 0 0,5 0 0,4 0 0,1 0 0,0 0 0,2 0 0,0 0 0,1 0 0,-2 1 0,-3 0 0,-4 1 0,-1 0 0,2 0 0,1 0 0,3 0 0,0 0 0,0-1 0,0-1 0,0 0 0,2 0 0,2 0 0,1 1 0,0 0 0,0 0 0,2 0 0,1-1 0,4 0 0,2 0 0,2 0 0,2 0 0,1 0 0,1 0 0,1 0 0,1 0 0,2 0 0,2 0 0,-2 0 0,-1 0 0,-6 0 0,-5 0 0,-4 0 0,0 2 0,0 1 0,3 0 0,1 0 0,0-1 0,0 0 0,0-1 0,3 0 0,3 0 0,4-1 0,4 1 0,1-1 0,-1 0 0,-1 0 0,-5 0 0,-5 0 0,-5 0 0,-7 0 0,-3 0 0,1 0 0,1 0 0,4 0 0,3 1 0,1 0 0,3 0 0,2-1 0,0 0 0,1 0 0,-1 0 0,0 0 0,1 0 0,2 0 0,0 0 0,0 0 0,0 0 0,-3 0 0,-1 0 0,-1 0 0,2 0 0,2 0 0,2 0 0,2 0 0,-1 0 0,-1 0 0,-1 0 0,-1 0 0,-2 0 0,-1 0 0,-1 0 0,0 0 0,1 0 0,1 0 0,3 0 0,3 0 0,4 0 0,2 0 0,-2 0 0,0 0 0,-4 0 0,-1-1 0,-1 0 0,2 0 0,1 1 0,3 0 0,2 0 0,-4 0 0,0 0 0,-4 0 0,2 0 0,2 0 0,-1 0 0,1-1 0,-3 0 0,0 1 0,-1 0 0,1 0 0,1 0 0,3-1 0,2 1 0,0-2 0,0-1 0,1 0 0,-3 1 0,4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54.093"/>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54.893"/>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55.476"/>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57.474"/>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2:21.931"/>
    </inkml:context>
    <inkml:brush xml:id="br0">
      <inkml:brushProperty name="width" value="0.05" units="cm"/>
      <inkml:brushProperty name="height" value="0.05" units="cm"/>
    </inkml:brush>
  </inkml:definitions>
  <inkml:trace contextRef="#ctx0" brushRef="#br0">60 27 24575,'28'0'0,"2"0"0,9 0 0,6 0 0,10 0 0,10 0 0,8 0 0,6 1 0,2 2 0,1 1 0,-1 1 0,-1 0 0,0 0 0,-1 1 0,-4 0 0,-3-3 0,2-2 0,3-1 0,3 0 0,3 0 0,-4 0 0,-6 2 0,-6-1 0,-8 1 0,-4-1 0,-1 0 0,4 1 0,3-1 0,0 1 0,0-1 0,-4-1 0,-4 0 0,-2 0 0,1 0 0,-1 0 0,-2 0 0,-5-2 0,-4 0 0,0-1 0,3 1 0,6 1 0,3 0 0,0 1 0,-4 0 0,-3 0 0,-3 0 0,-2 0 0,0 0 0,0 0 0,-2 0 0,-2 0 0,-6 0 0,-6 1 0,-6 0 0,-5 1 0,-3-1 0,2-1 0,7 0 0,9 0 0,5 0 0,0 0 0,-4 0 0,-7 0 0,-7 0 0,-7 0 0,-8 0 0,-5 0 0,-5 0 0,-3 0 0,-3 0 0,-5 0 0,-6 0 0,-10 0 0,-9 0 0,-7 0 0,-4 0 0,0 1 0,1 2 0,-1 2 0,2 1 0,-1-1 0,3-2 0,4 0 0,3-2 0,6 1 0,0 1 0,2-1 0,1-1 0,0 0 0,1 0 0,-2 2 0,-3 0 0,-8 0 0,-7-1 0,-3 1 0,-1 0 0,3 1 0,3 0 0,0-2 0,3-1 0,0-1 0,1 0 0,2 0 0,2 1 0,2 0 0,2 1 0,1-1 0,-3-1 0,-3 0 0,-2 0 0,1 0 0,4 0 0,3 0 0,2 0 0,2 0 0,1 0 0,2 0 0,2 0 0,1 0 0,0 0 0,-1 0 0,-2 0 0,-3 0 0,-2 0 0,1 0 0,1 0 0,3 0 0,5 0 0,2 0 0,4-1 0,2-1 0,1 0 0,0 0 0,-2 0 0,1-1 0,-4 2 0,-4 0 0,-3 1 0,-1 0 0,2 0 0,3 0 0,2 0 0,-1 0 0,-1 0 0,-1-1 0,0 0 0,3-2 0,3-1 0,2 0 0,4-1 0,4 0 0,1 2 0,2 1 0,-1 0 0,1 1 0,1 0 0,3 0 0,0 1 0,-1 0 0,-4 0 0,-5-1 0,-2-2 0,2 0 0,3 0 0,5-1 0,7 2 0,12 1 0,13 0 0,10 1 0,5 0 0,-2 0 0,-4 0 0,2 0 0,6 0 0,6 0 0,5 0 0,2 0 0,2 0 0,1 0 0,3 0 0,-2 0 0,-6 0 0,-5 0 0,-5 1 0,0 0 0,1 2 0,0 1 0,-2 0 0,-5-2 0,-1 0 0,0-2 0,5 0 0,3 0 0,2 0 0,1 0 0,-2 0 0,3 0 0,1 0 0,3 0 0,1 0 0,-2 0 0,0 0 0,-2 0 0,1 0 0,3 0 0,2 0 0,2 0 0,2 0 0,0 0 0,0 0 0,0 0 0,1 0 0,0 0 0,2 0 0,2 1 0,0 2 0,2 2 0,-1-1 0,-6 1 0,-8-2 0,-9-1 0,-5-1 0,3-1 0,4 0 0,3 0 0,2 0 0,-3 0 0,-3 0 0,-5 0 0,-1 0 0,2 0 0,6-1 0,3-3 0,-1 0 0,-6-1 0,-11 2 0,-7 2 0,-9 1 0,-6-1 0,-3-2 0,-3-1 0,-1-1 0,0 1 0,-2 0 0,-1-2 0,-2-2 0,0-2 0,1-2 0,2 3 0,1 2 0,-2 1 0,-3 3 0,0 1 0,-1 1 0,3 1 0,0 0 0,-1 0 0,1 0 0,-2 0 0,2 0 0,-2 0 0,1 0 0,-1 1 0,0 0 0,1 0 0,0 1 0,-1-1 0,1 0 0,-2 0 0,0-1 0,-2 0 0,-3 0 0,-1 0 0,-3 1 0,-3 0 0,-4 0 0,-8 0 0,-5 1 0,-5-1 0,2 1 0,3-1 0,7-1 0,4 0 0,2 1 0,0 1 0,-5 0 0,-3 0 0,-3 1 0,-1 1 0,1-1 0,2 1 0,-1 0 0,-3 1 0,1-1 0,2 0 0,3-1 0,4-1 0,1 2 0,0-1 0,3 0 0,1 0 0,-2 0 0,-4 0 0,-2 0 0,-4-1 0,-1 0 0,1 0 0,-3-1 0,-1 0 0,-3 0 0,-3 0 0,-1 1 0,-3 0 0,-1 0 0,-1 0 0,-3-1 0,-3-1 0,-1 0 0,0 0 0,0 0 0,0 0 0,0 0 0,1 0 0,5 0 0,4 0 0,4 0 0,1 0 0,-1 0 0,-1 0 0,1 0 0,0 0 0,5 0 0,3 0 0,1 0 0,0 0 0,-2 0 0,0 0 0,1-1 0,3-1 0,0 0 0,0 0 0,-1-1 0,3-1 0,3-1 0,4 1 0,0 1 0,1-1 0,2 1 0,5-1 0,5 0 0,5-1 0,2 1 0,0 1 0,-1 1 0,0 1 0,-3 1 0,-4 0 0,-3-2 0,-1 1 0,0 0 0,4 0 0,3 0 0,4-1 0,2 0 0,5 0 0,8 1 0,8 1 0,7 0 0,2 0 0,-2 0 0,-1 0 0,-3 0 0,-1 0 0,1 0 0,4 0 0,7 0 0,6-1 0,4-1 0,-2 1 0,-1-1 0,-4 2 0,0 0 0,-1 0 0,-4 0 0,-3 0 0,-6 0 0,-3 0 0,0 0 0,1 0 0,2 0 0,1 0 0,0 0 0,-1 0 0,1 0 0,2 0 0,1 0 0,3 0 0,2-1 0,3 0 0,5-1 0,5 0 0,6-1 0,1 2 0,0-2 0,-3 1 0,-5-2 0,-2 0 0,-3 2 0,0 0 0,0 1 0,0 1 0,0 0 0,-2 0 0,0 0 0,2 0 0,-1 0 0,1 0 0,-3 0 0,-3 0 0,-2 0 0,2 0 0,1 0 0,2 0 0,3 0 0,-2 0 0,-2 0 0,-3 0 0,-3 0 0,-1 0 0,2 0 0,0 0 0,0 0 0,-2 0 0,-2 0 0,0 0 0,-3 0 0,0 0 0,0 0 0,0 0 0,0 0 0,-5 0 0,-3 0 0,-4 0 0,-1 0 0,1-1 0,5 0 0,3-2 0,0 1 0,-2 0 0,-5 1 0,-3 1 0,-1-1 0,1 0 0,5 0 0,6 0 0,2 1 0,-3 0 0,-5 0 0,-5 0 0,-4 0 0,0 0 0,0 0 0,3 0 0,2 3 0,2 40 0,-6-29 0,-1 28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58.008"/>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58.609"/>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59.258"/>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01.425"/>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01.958"/>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02.724"/>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03.357"/>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04.390"/>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05.040"/>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06.023"/>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3:06.436"/>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13.587"/>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15.621"/>
    </inkml:context>
    <inkml:brush xml:id="br0">
      <inkml:brushProperty name="width" value="0.2" units="cm"/>
      <inkml:brushProperty name="height" value="0.2" units="cm"/>
      <inkml:brushProperty name="color" value="#FFFFFF"/>
    </inkml:brush>
  </inkml:definitions>
  <inkml:trace contextRef="#ctx0" brushRef="#br0">966 1 24575,'-23'0'0,"-1"0"0,3 0 0,-6 0 0,-5 0 0,-3 0 0,0 0 0,1 0 0,4 0 0,1 1 0,2 0 0,0 0 0,-2 1 0,-4 0 0,-3 1 0,-2 1 0,1-1 0,6-1 0,6-2 0,5 0 0,1 0 0,0 0 0,-1 0 0,-1 0 0,2 0 0,1 0 0,0 0 0,-1 0 0,-4 0 0,-4 0 0,0 0 0,3 0 0,7 0 0,7 0 0,4 0 0,3 0 0,-4 0 0,-1 0 0,-4 0 0,0 0 0,0 0 0,2 0 0,2 0 0,4 0 0,-1-1 0,1-1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19.388"/>
    </inkml:context>
    <inkml:brush xml:id="br0">
      <inkml:brushProperty name="width" value="0.2" units="cm"/>
      <inkml:brushProperty name="height" value="0.2" units="cm"/>
      <inkml:brushProperty name="color" value="#FFFFFF"/>
    </inkml:brush>
  </inkml:definitions>
  <inkml:trace contextRef="#ctx0" brushRef="#br0">736 28 24575,'-23'0'0,"3"0"0,9 0 0,0 0 0,-2 0 0,-2 0 0,-2 0 0,0 1 0,2 1 0,1 0 0,1 1 0,-1-1 0,-1 0 0,-1-2 0,-2 0 0,0 0 0,0 0 0,-1 0 0,2 0 0,2 0 0,3 0 0,3 0 0,3 0 0,1 0 0,-1 0 0,-3 0 0,-4 0 0,-1 0 0,1 0 0,4 0 0,2 0 0,1 0 0,-2 0 0,-3 0 0,-2 0 0,-2 0 0,1 0 0,1 0 0,0 0 0,0-2 0,-2 0 0,-1-1 0,0 0 0,1 2 0,1-1 0,2 1 0,0 1 0,0-2 0,4 1 0,1 0 0,3 0 0,-1-1 0,-1-2 0,1 2 0,-2-1 0,2 1 0,0 1 0,-2-2 0,2 2 0,-2 0 0,3 1 0,-1-1 0,-1 0 0,2 1 0,-2 2 0,16 10 0,-9-8 0,12 8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45.980"/>
    </inkml:context>
    <inkml:brush xml:id="br0">
      <inkml:brushProperty name="width" value="0.35" units="cm"/>
      <inkml:brushProperty name="height" value="0.35" units="cm"/>
      <inkml:brushProperty name="color" value="#FFFFFF"/>
    </inkml:brush>
  </inkml:definitions>
  <inkml:trace contextRef="#ctx0" brushRef="#br0">43 1 24575,'0'48'0,"0"2"0,0-1 0,0-2 0,0-3 0,0-1 0,0 3 0,0 7 0,0 6 0,0 4 0,-1-5 0,0-6 0,-1-7 0,1-3 0,1 0 0,-1 5 0,-2 5 0,-1 2 0,0 2 0,0 5 0,1 6 0,0 7 0,-1 8 0,1 1 0,1-2 0,1 1 0,1-8 0,0-6 0,-2-2 0,1-7 0,0 1 0,-1-2 0,2-1 0,0 2 0,0 2 0,0 6 0,0 0 0,0 0 0,2 0 0,-1 1 0,1 4 0,-1 3 0,-1-2 0,0-6 0,0-12 0,0-16 0,0-14 0,0-12 0,0-4 0,0 4 0,0 7 0,0 7 0,0 4 0,2 1 0,1 1 0,2 4 0,0 1 0,-2-2 0,0-6 0,-2-9 0,0-8 0,1 6 0,2 18 0,-1 17 0,-1 13 0,-1-4 0,-1-19 0,0-19 0,0-17 0,4-42 0,-1 7 0,4-31 0,1 10 0,7-21 0,-2 19 0,2-3 0,3-12 0,1-4 0,4-12 0,1-3 0,1-5 0,0 0 0,-2 3 0,-1 3 0,-3 8 0,-1 3 0,-4 10 0,-1 2 0,-2 7 0,-2 1 0,-1 1 0,-1 0 0,0-5 0,0 0 0,0-2 0,-1 1 0,0 2 0,0 2 0,5-45 0,-3 18 0,-2 14 0,-2 1 0,-3-1 0,-1-6 0,0-3 0,0 3 0,0 11 0,0 7 0,-1 2 0,-2 0 0,-1-5 0,-1 1 0,1 5 0,1 5 0,1 9 0,1 6 0,0 0 0,1 1 0,0-1 0,1-4 0,2 0 0,2 2 0,1 4 0,-2 10 0,-1 6 0,0 3 0,1-6 0,3-10 0,2-5 0,-1 2 0,-2 9 0,-2 10 0,3 61 0,-3 19 0,-1-1 0,-1 9 0,-1 11 0,0 5-268,-1-20 0,0 2 0,1 1 268,-1 4 0,2 0 0,0 2 0,0 5 0,1 3 0,1-1 0,0 1 0,1 1 0,0 0 0,1 1 0,0 1 0,0 0 0,-1 0 0,1 0 0,-1-2 0,0-10 0,-1-1 0,1-3 0,0 21 0,0-6 0,-1-18 0,0-7 0,2 26 0,-1-35 0,-1-21 0,-2-9 0,-1 0 804,-1 2-804,0-3 0,-1-4 0,0-5 0,-2-6 0,-1-4 0,-3-4 0,-11-37 0,2-42 0,5-3 0,1-10 0,6 15 0,1-5 0,1-1-328,0-10 0,0-3 0,2-1 304,0-1 1,0-1 0,1 2 23,0 8 0,1 3 0,-1 2 0,2-23 0,0 8 0,0 20 0,0 8 0,2-15 0,-2 35 0,1 17 0,1-9 983,4-16-912,3-20-71,4-7 0,-1 10 0,-1 17 0,-3 21 0,-4 15 0,-1 6 0,0-7 0,1-13 0,5-17 0,3-10 0,0 1 0,-2 12 0,-4 17 0,-5 12 0,-2 7 0,1-12 0,1-19 0,2-21 0,0-15 0,-4 10 0,0 18 0,-5 21 0,-3 17 0,-5 8 0,-3 3 0,2 0 0,3 0 0,58-13 0,5 2 0,1 1 0,4 0 0,-5 2 0,-1 2 0,7 0 0,0 3 0,1 0 0,0 1 0,0 1 0,-1 0 0,-1 1 0,0 0 0,-5 0 0,0 0 0,-1 0 0,0 0 0,-1 0 0,1 0 0,1 1 0,0 0 0,3 0 0,0 0 0,2 1 0,0 0 0,1 0 0,0-1 0,-1 0 0,1-1 0,-2 1 0,0-1 0,-2 0 0,0 0 0,-3 0 0,-1 0 0,44 0 0,-10 0 0,-10 0 0,-12 3 0,-10 0 0,-10 2 0,-8 1 0,-3 0 0,-3-1 0,0 1 0,0-2 0,1 0 0,3 1 0,5 2 0,3 1 0,3 1 0,-2 0 0,-3-1 0,0-1 0,1 0 0,2 2 0,3-1 0,-3 2 0,-4-3 0,-5-2 0,-4-2 0,1-1 0,1 0 0,-4 0 0,-6 1 0,-8-1 0,-5 1 0,-2-2 0,4 0 0,-3-1 0,3 1 0,-3 2 0,5 1 0,6 1 0,2 0 0,-1-1 0,-5 0 0,-5-1 0,-5 2 0,-3 7 0,-2 0 0,0 6 0,0-6 0,0-1 0,1-2 0,3-1 0,0 1 0,1-1 0,-3 2 0,-14-44 0,4 9 0,-9-33 0,9 24 0,2 9 0,3 11 0,3 8 0,11 27 0,-11-11 0,5 19 0,-14-16 0,-1 2 0,0 1 0,0-1 0,-7 0 0,-5-1 0,-10-2 0,-5-3 0,0-4 0,2-1 0,4 1 0,-4 0 0,-6 0 0,-10-1 0,-5-2 0,-4-2 0,1 0 0,-3-1 0,-5-3 0,-5-5 0,-12-4 0,-11-4 0,43 8 0,-1 2 0,-2 0 0,0 2 0,0 0 0,0 2 0,0 0 0,0 1 0,-1-1 0,0-1 0,-2-1 0,0 0 0,2-1 0,2 0 0,-1 0 0,0 0 0,2 1 0,-1 2 0,2 1 0,-1 0 0,-2 1 0,-1 1 0,5 0 0,0 0 0,-44-1 0,4-2 0,7-1 0,0-1 0,-6 3 0,2 0 0,3 2 0,8-1 0,17 0 0,15-1 0,16 1 0,12 2 0,6 3 0,0 1 0,1 2 0,0 4 0,-2 9 0,-3 11 0,-8 10 0,-3 2 0,3-5 0,8-8 0,10-10 0,6-5 0,6-3 0,3 1 0,4-3 0,10-2 0,19-3 0,28-3 0,29-4 0,-40 0 0,2-2 0,4-1 0,1-2 0,5-2 0,1 0 0,5-1 0,1 1 0,5 1 0,1 1 0,3 3 0,0 1 0,0 1 0,0 1 0,-5 3 0,0 2 0,-5 2 0,-1 2 0,-5 2 0,-3 1 0,-5 2 0,-3 0 0,-5 0 0,-2 0 0,-5-1 0,-1-1 0,37 9 0,-8-4 0,-6-3 0,-7 0 0,0 5 0,2 6 0,4 6 0,-1 3 0,-5-1 0,-10-2 0,-13-5 0,-13-7 0,-12-6 0,-6-4 0,-1-1 0,-1-1 0,0 1 0,-1 0 0,-2 0 0,-3 2 0,-1 4 0,-4-1 0,-6 1 0,-12-3 0,-22-2 0,-44-2 0,25-4 0,-5-1 0,-16-3 0,-4-2 0,-9-1 0,0-2 0,8-1 0,2 1 0,4-1 0,3 0 0,11 1 0,4 0 0,7 0 0,2-1 0,4-1 0,2-2 0,-42-13 0,7 0 0,5 2 0,4 3 0,4 4 0,-3-1 0,-6 1 0,-5 1 0,0-1 0,7 0 0,14-1 0,17 1 0,13 4 0,7 3 0,-4 3 0,-7 1 0,-10 2 0,-6 1 0,-3 1 0,-1 1 0,3 4 0,1 6 0,4 5 0,0 4 0,4 1 0,7-1 0,10-3 0,12-3 0,9-1 0,12 4 0,10 3 0,6 5 0,3 1 0,-4-1 0,-5-2 0,-4-1 0,0 1 0,-3 6 0,-2 7 0,-2 2 0,-7-2 0,-5-2 0,-5 3 0,-5 14 0,0 22 0,8-24 0,0 4 0,0 6 0,-1 2 0,0 4 0,0 0 0,1-1 0,0 0 0,2-5 0,1 0 0,1 1 0,2 0 0,1 1 0,1 0 0,0 1 0,2 0 0,0-2 0,0-3 0,1 40 0,0-28 0,0-25 0,0-19 0,0-5 0,0 6 0,0 10 0,0 3 0,0-7 0,1-12 0,1-12 0,1-38 0,3-29 0,1-1 0,3-8 0,5-19 0,5-8-328,-2 19 0,1-4 0,3-3 238,-3 12 0,2-3 1,1 0-1,0-2-156,2-6 0,1-2 0,0-1 0,0 1 67,0 0 0,-1 0 0,1 0 0,-1 2 179,-3 6 0,1 1 0,-2 2 0,0 3 0,2-9 0,-1 4 0,-1 5 0,1-6 0,-2 8 0,7-19 0,-10 42 983,-6 30-743,-2 39-240,-4 23 0,-2 17 0,0 9 0,0 11 0,-2 6-192,1-1 1,-1 7 0,0 3 0,0 1 191,0-14 0,-1 1 0,0 2 0,1-1 0,-1-1 0,0-2 0,0-1 0,0 0 0,0-2 0,0-4-108,0 5 1,-1-4 0,1-2 0,0-6 107,-1 34 0,0-12 0,1-26 0,1-12 0,0-10 0,0-62 0,0-27 0,3-16 0,3 0 0,2-8 0,2-3 327,3-15 1,2-3 0,3-1-163,2-3 0,3 0 1,1 3-166,0 9 0,1 2 0,0 6 232,5-11 0,0 10-232,-8 24 0,-2 8 0,2 1 0,-11 41 0,-11 43 0,-8 6 0,-4 9 0,-6 25 0,-4 7 0,4-21 0,-1 1 0,-1 0 327,0-1 1,-1 0 0,1-3-284,-5 14 0,2-7-44,-10 17 0,14-74 0,10-64 0,8-33 0,-2 10 0,2-8 0,1-3-328,-1-15 0,2-4 0,-1 1 289,2 0 1,0 0 0,0 6 38,2-8 0,1 10 0,-1 27 0,0 10 0,-2 5 0,-13 61 0,-18 45 0,-14 29 0,19-36 0,0-1 983,-20 39-867,12-29-116,11-26 0,11-31 0,6-55 0,6-2 0,5-9 0,6-20 0,4-3 0,5-7 0,4 3 0,2 13 0,2 8 0,-4 21 0,1 8 0,11-2 0,-15 48 0,-13 43 0,-11 25 0,-10 10 0,-5-17 0,0-25 0,7-22 0,4-11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51.763"/>
    </inkml:context>
    <inkml:brush xml:id="br0">
      <inkml:brushProperty name="width" value="0.35" units="cm"/>
      <inkml:brushProperty name="height" value="0.35" units="cm"/>
      <inkml:brushProperty name="color" value="#FFFFFF"/>
    </inkml:brush>
  </inkml:definitions>
  <inkml:trace contextRef="#ctx0" brushRef="#br0">726 47 24575,'33'-4'0,"1"1"0,-6 3 0,4 3 0,3 4 0,-1 4 0,-6-1 0,-8-3 0,-8-4 0,-2-1 0,3 4 0,4 3 0,2 1 0,-2-1 0,-4-3 0,-3-4 0,5-7 0,13-10 0,12-7 0,14-5 0,6 4 0,1 6 0,8 7 0,4 5 0,-2 4 0,-2 1 0,-12 0 0,-13 1 0,-13 0 0,-12 0 0,-6 1 0,2 0 0,6-1 0,5-1 0,3 3 0,3 4 0,0 3 0,1 1 0,-1 0 0,-2-1 0,-3-1 0,-3 2 0,-2 2 0,3 4 0,8 8 0,15 11 0,6 8 0,0 4 0,-12-4 0,-15-11 0,-13-9 0,-10-8 0,-11-5 0,-16-2 0,-22 2 0,-17 5 0,-7 4 0,1 2 0,13-3 0,10-4 0,8-7 0,0-1 0,-8 0 0,-5 1 0,1 2 0,6 1 0,5 0 0,-1-3 0,-13 0 0,-28-1 0,24-4 0,-5-1 0,-21 1 0,-5-1 0,19-4 0,-2-1 0,-1-2-156,-3-2 0,0-3 0,0-2 156,0-2 0,1-2 0,2-2 0,-26-10 0,5-1 0,14 3 0,5 3 0,12 6 0,5 2 0,-24-1 0,33 9 0,18 1 0,16 2 468,10-1-468,23 18 0,-1 10 0,17 22 0,-9 5 0,-2-3 0,4-5 0,10-10 0,18-4 0,-8-11 0,6-1 0,12 3 0,6 1 0,14 2 0,5 0 0,-23-7 0,2 1 0,1-2-156,0-1 1,0-1-1,0 0 156,0-1 0,1-1 0,-1-1 0,-3-1 0,-2-1 0,0-1 0,25 2 0,-4-1 0,-9-1 0,-3 1 0,-9-1 0,-3 1 0,-12 0 0,-3 0 0,22 5 0,-16-3 0,-12-5 467,-1-2-467,6-2 0,0 0 0,-7 0 0,-8 0 0,-11 1 0,-3 1 0,2 1 0,3 1 0,1-1 0,-4-1 0,-6-1 0,-4-1 0,3 0 0,8 0 0,14 0 0,10 0 0,3 0 0,-5 0 0,-10 0 0,-9 0 0,-6 0 0,0 0 0,2 0 0,5 1 0,4 0 0,0 1 0,-4 1 0,-6 0 0,-7 0 0,-6-1 0,2-1 0,0-1 0,0 0 0,4-7 0,-4 0 0,5-6 0,-4 2 0,0 3 0,-2 2 0,-38 7 0,-37-10 0,-7-1 0,-13-2 0,15-1 0,-4-2 0,-2 0-328,-9-2 0,-3 0 0,-1 0 320,0 1 0,0 0 0,1 0 8,8 4 0,1 0 0,2 0-46,8 3 0,1 0 0,2 0 46,-22-2 0,3 1 0,15 2 0,3 2 0,9 2 0,2 0 0,-40 1 0,5 2 983,4 1-965,8 1 127,9 4-145,13 5 0,12 5 0,6 1 0,0-2 0,-1-1 0,2 0 0,7 3 0,10 5 0,11 7 0,6 5 0,4 3 0,0-4 0,1-6 0,1-8 0,0-7 0,-1 0 0,-4 6 0,-5 9 0,-4 9 0,-3 8 0,0 5 0,-2 3 0,-3 0 0,-4-7 0,-2-12 0,0-12 0,-2-9 0,-8-11 0,-3-7 0,-3-11 0,9-10 0,14-6 0,10-1 0,10-2 0,13-2 0,15-7 0,11-3 0,9-2 0,-3 5 0,-9 11 0,-9 12 0,-14 15 0,-26 40 0,-5 10 0,-18 40 0,6 6 0,17-35 0,2 4 0,2 3 0,1 2 0,3-2 0,1-1 0,1-4 0,1-4 0,0 26 0,2-27 0,0-20 0,1-17 0,0-7 0,0-3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52.646"/>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5:54.912"/>
    </inkml:context>
    <inkml:brush xml:id="br0">
      <inkml:brushProperty name="width" value="0.35" units="cm"/>
      <inkml:brushProperty name="height" value="0.35" units="cm"/>
      <inkml:brushProperty name="color" value="#FFFFFF"/>
    </inkml:brush>
  </inkml:definitions>
  <inkml:trace contextRef="#ctx0" brushRef="#br0">0 43 24575,'48'0'0,"5"0"0,8 0 0,15 0 0,13 0 0,-38 0 0,3 0 0,3 0 0,2 0 0,0 0 0,1 0 0,-1 0 0,0 0 0,-1 0 0,1 0 0,-3 0 0,1 0 0,1 0 0,1 0 0,-1 0 0,-1 0 0,-4 0 0,-2 0 0,42 1 0,-21 4 0,-18 4 0,-12 1 0,-13-1 0,-4-1 0,3-1 0,5-1 0,6-2 0,2 0 0,-1-1 0,-2-2 0,2-1 0,8 0 0,10-1 0,6-3 0,3-3 0,-2-5 0,-6-1 0,-2-1 0,0 3 0,-1 0 0,0 2 0,-4 1 0,-6 2 0,-7 2 0,-9 0 0,-7 1 0,-8 1 0,-3 2 0,2 0 0,2 0 0,2 0 0,-1 0 0,-4 0 0,-5 0 0,5 0 0,1 0 0,7 0 0,-3 0 0,-4 0 0,-7 0 0,-4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6:03.226"/>
    </inkml:context>
    <inkml:brush xml:id="br0">
      <inkml:brushProperty name="width" value="0.35" units="cm"/>
      <inkml:brushProperty name="height" value="0.35" units="cm"/>
      <inkml:brushProperty name="color" value="#FFFFFF"/>
    </inkml:brush>
  </inkml:definitions>
  <inkml:trace contextRef="#ctx0" brushRef="#br0">4486 390 24575,'-55'0'0,"-1"0"0,-16 0 0,-6 0 0,12 0 0,-3 0 0,-1 0-328,-6 0 0,-1 0 0,0 0 251,-2 0 1,0 0 0,0 0 76,2 0 0,-1 0 0,3 0 0,5 0 0,1 0 0,1 0 0,-31 0 0,1 0 183,9 0 1,1 0-184,8 0 0,0 0 104,2 0 0,1 0-104,5-1 0,1 0 0,2 0 0,0-2 0,1 0 0,1-2 308,2 0 0,0-2-308,2 1 0,1-1 11,3 1 0,0 1-11,1 1 0,-1 2 0,0 0 0,0 2 0,-1 0 0,2 0 0,2 0 0,2 0 0,-40 0 0,16 1 0,14 0 0,9 3 0,7 1 0,3-1 0,4 0 0,5-2 0,8-1 0,8 0 0,3 0 0,-1 1 0,-1 1 0,-2 1 0,2-1 0,0-1 0,-1-1 0,-3-1 0,-2 0 0,-2 1 0,1 1 0,3 3 0,6 0 0,4 0 0,1 1 0,0 2 0,-4 1 0,-2 1 0,-4-1 0,-1-4 0,-1-2 0,0-3 0,-2 0 0,0 0 0,-1 0 0,2 0 0,5 0 0,3-1 0,3-1 0,-2-1 0,-1-3 0,-1-2 0,4-1 0,7 3 0,24 29 0,-8-9 0,15 28 0,-18-5 0,-3 11 0,-1 12 0,-2 7 0,0-1 0,0-3 0,0-6 0,0-3 0,2 2 0,2 5 0,1 0 0,2-2 0,0-5 0,2-10 0,0-7 0,0-5 0,0-4 0,-1-2 0,1-3 0,-2 0 0,0-3 0,-2-4 0,-3-5 0,-1-6 0,6-33 0,2-11 0,2-12 0,4-11 0,6-27 0,3-9-328,-4 18 0,1-4 0,1-2 243,3-9 1,3-2 0,-1 3 84,0 8 0,0 2 0,1 6 0,8-14 0,2 11 0,-5 22 0,0 11 0,17 2 0,-10 32 0,-11 30 0,-7 27 983,-3 49-856,-11-26 0,-1 6-127,0 15 0,0 4 0,-2-24 0,-1 2 0,1-1 0,0 31 0,2-2 0,-1-9 0,2-4 0,0-13 0,0-6 0,8 28 0,-3-38 0,-3-27 0,-3-24 0,6-32 0,22-36 0,-10 21 0,3-2 0,6-6 0,1 1 0,0 5 0,1 4 0,19-16 0,-10 20 0,-12 19 0,-5 9 0,4 2 0,6 0 0,5 3 0,5 4 0,1 8 0,5 7 0,7 6 0,16-1 0,-28-11 0,3-2 0,8 0 0,3-2 0,7-1 0,1-1 0,0 0 0,-1 0 0,-3-1 0,-2-1 0,-5 1 0,-1-2 0,-3 1 0,0 0 0,0-1 0,0-1 0,3 0 0,-1-1 0,0 0 0,0-1 0,-1 1 0,-1-1 0,-4 1 0,-2 0 0,39 1 0,-11 1 0,-8-2 0,-7 0 0,-4-1 0,-5-1 0,-4 1 0,-3-1 0,0-2 0,3-2 0,4-2 0,3-4 0,-2 1 0,-9 1 0,-9 3 0,-14 5 0,-9 1 0,-7 3 0,3 0 0,0 0 0,6 0 0,2 0 0,0 0 0,-2 0 0,-3 0 0,-2 0 0,3 0 0,8 0 0,15-2 0,13-3 0,7-3 0,-1-1 0,-14 1 0,-15 3 0,-15 3 0,-12 1 0,-33 1 0,7 0 0,-24 0 0,20 0 0,-6-3 0,-15-1 0,-46-7 0,24 1 0,-7-1 0,-15-4 0,-5-2-173,28 4 0,-1 0 1,0 0 172,3 0 0,-1 1 0,2 1 0,-28-4 0,2 3 0,4 3 0,2 3 0,8 2 0,4 2 0,8 1 0,3 0 0,10-1 0,4 0 0,-31-3 0,16 1 518,9 2-518,-2 1 0,-2 2 0,-3 2 0,-3 3 0,-3 5 0,-7 7 0,-9 5 0,-8 4 0,1 1 0,0-2 0,8-2 0,9-3 0,6-2 0,8-3 0,7-4 0,9-4 0,12-3 0,15 0 0,11 1 0,7 1 0,-5 7 0,-2 0 0,-7 8 0,2-1 0,4 4 0,5 2 0,7 7 0,15 8 0,21 11 0,29 11 0,-23-30 0,3-2 0,6-2 0,2-4 0,2-4 0,2-4 0,2-5 0,0-4 0,0-3 0,-1-3 0,-1-3 0,-1-2 0,-2-2 0,-1-2 0,1-1 0,0-1 0,2-2 0,1-1 0,2 1 0,0 0 0,-3 1 0,-1 0 0,-5 2 0,-1 0 0,39-4 0,-14 3 0,-7 0 0,-8-1 0,-5-2 0,-4-2 0,-4 0 0,-8 3 0,-7-1 0,-8 3 0,-9-1 0,-5 0 0,-6 2 0,-2-1 0,-3-2 0,8 4 0,1 1 0,5 6 0,-6 4 0,-7 10 0,-18 18 0,-23 22 0,-24 15 0,23-33 0,-2-3 0,-2-4 0,-2-4 0,-43 10 0,6-19 0,4-11 0,7-6 0,1-8 0,0-10 0,-3-11 0,-6-8 0,-5 0 0,-2 4 0,1 5 0,5 2 0,4 2 0,7 1 0,5 5 0,8 7 0,2 6 0,3 3 0,-1 2 0,-2 0 0,-7 0 0,-3 5 0,-2 7 0,-4 7 0,2 5 0,-2 1 0,-3 0 0,4-2 0,1-2 0,5-3 0,10-7 0,6-4 0,12-5 0,7-2 0,4-1 0,1-3 0,0-2 0,2-4 0,4 1 0,7 2 0,6 3 0,27-16 0,-8 1 0,23-20 0,-12 4 0,8-2 0,6 3 0,3 7 0,3 7 0,-2 9 0,-5 6 0,-5 6 0,-5 7 0,1 11 0,7 13 0,9 12 0,12 9 0,3 1 0,0-2 0,-8-8 0,-12-12 0,-11-10 0,-8-10 0,-1-6 0,6-2 0,5-1 0,2 0 0,-6 1 0,-7 0 0,-9-1 0,-39 1 0,-6 3 0,-44 4 0,-8 5 0,36-7 0,-3 0 0,-2-1 0,-1 0 0,4-1 0,0 0 0,-40 5 0,15-1 0,9-2 0,6-2 0,11-4 0,9-3 0,12 0 0,9-1 0,7 0 0,2-1 0,0 0 0,-2 0 0,-1-1 0,1 1 0,3-1 0,5 0 0,-2-1 0,2 2 0,-5-1 0,0 2 0,0 1 0,1 0 0,4-1 0,-4-5 0,3 1 0,-5-4 0,3 3 0,0 0 0,0 0 0,0 0 0,0 1 0,2 0 0,0 2 0,-3-2 0,1 2 0,-4-2 0,4 1 0,2 0 0,1-2 0,3-2 0,-2-1 0,1 0 0,-1-1 0,0 1 0,2 1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6:21.556"/>
    </inkml:context>
    <inkml:brush xml:id="br0">
      <inkml:brushProperty name="width" value="0.1" units="cm"/>
      <inkml:brushProperty name="height" value="0.6" units="cm"/>
      <inkml:brushProperty name="color" value="#849398"/>
      <inkml:brushProperty name="inkEffects" value="pencil"/>
    </inkml:brush>
  </inkml:definitions>
  <inkml:trace contextRef="#ctx0" brushRef="#br0">511 10 16383,'-82'0'0,"12"0"0,45 0 0,1 0 0,2 0 0,1 0 0,2 0 0,2 0 0,1 0 0,1 0 0,1 0 0,0 0 0,0 0 0,0 0 0,0 0 0,1 0 0,1-1 0,0 1 0,0-1 0,0 0 0,0 1 0,1 0 0,0 0 0,1 0 0,2 0 0,2 0 0,2 0 0,1-1 0,2 0 0,-2 0 0,10 0 0,-7-1 0,8 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6:35.086"/>
    </inkml:context>
    <inkml:brush xml:id="br0">
      <inkml:brushProperty name="width" value="0.035" units="cm"/>
      <inkml:brushProperty name="height" value="0.035" units="cm"/>
      <inkml:brushProperty name="color" value="#849398"/>
    </inkml:brush>
  </inkml:definitions>
  <inkml:trace contextRef="#ctx0" brushRef="#br0">670 122 24575,'-9'0'0,"-6"0"0,-6 0 0,-4 0 0,2 0 0,3 0 0,1 0 0,2 0 0,0 0 0,-3 0 0,0 0 0,0 0 0,0 0 0,-1 0 0,1 0 0,0 0 0,2-1 0,3 0 0,3 0 0,1-1 0,-1 0 0,-2 0 0,-2-2 0,-1 1 0,2-1 0,3 2 0,3 0 0,2 2 0,-2 0 0,0 0 0,-2 0 0,1 0 0,1 0 0,1 0 0,0 0 0,1 0 0,0-1 0,1 0 0,-1 0 0,3 0 0,2 0 0,2-1 0,0 1 0,1 0 0,1 1 0,0 0 0,1 0 0,2 0 0,2 0 0,3 0 0,4 0 0,2 0 0,3 0 0,3 0 0,5 0 0,4 0 0,3 0 0,4 0 0,1 0 0,0 0 0,-1 0 0,-4 0 0,-3 0 0,-5 0 0,-2 0 0,-3 0 0,-1 0 0,-3 0 0,-1 0 0,-1 0 0,-1 0 0,0 0 0,-1 0 0,-1 0 0,-2 0 0,0 0 0,-2 0 0,-2 0 0,-1 0 0,-3 0 0,-13-3 0,-2 0 0,-13-3 0,3 2 0,-3 1 0,-1 2 0,-2 1 0,1 0 0,1 0 0,2 0 0,3 0 0,2 0 0,1 0 0,0 0 0,1 0 0,4 0 0,4 0 0,2 0 0,0 0 0,-1 0 0,-4 0 0,-1 0 0,-2 1 0,0 0 0,-2-1 0,-3 0 0,-2 0 0,-4 0 0,1 0 0,4 0 0,7 0 0,6 0 0,5 0 0,2-1 0,1 0 0,0 0 0,1 0 0,1 0 0,2 0 0,2 1 0,0 0 0,2 0 0,2 0 0,4 0 0,2 0 0,3 0 0,2 0 0,1-1 0,-1 0 0,2-1 0,0-1 0,2 0 0,2 0 0,0-1 0,-1 0 0,-1-1 0,-2 0 0,0-2 0,0 0 0,1 0 0,-2 1 0,-3 3 0,-5 0 0,-4 3 0,-3 0 0,-2 0 0,1 0 0,3 0 0,2 0 0,0 0 0,-1 0 0,-3 0 0,-2 1 0,-2 1 0,-1 1 0,2 0 0,1 1 0,1 1 0,1 1 0,0-1 0,-3 0 0,-1-2 0,-2-1 0,-1-1 0,-2 0 0,-2 0 0,-3 0 0,-2-1 0,-2 1 0,0 0 0,-2-1 0,-2 1 0,-2-1 0,-3 2 0,0-1 0,-1 1 0,0 0 0,-1-1 0,0 0 0,1-1 0,1 2 0,2-1 0,0 1 0,0 0 0,0-2 0,0 1 0,0-1 0,2 0 0,0 0 0,0 0 0,2 0 0,1 0 0,3 0 0,3 0 0,1 0 0,1 0 0,2 0 0,2 0 0,1-1 0,0 0 0,0 0 0,-2 0 0,-3 1 0,-2 0 0,-4 0 0,-3 0 0,0 0 0,1 0 0,1 0 0,3 0 0,3 0 0,1-1 0,1 0 0,3-1 0,2 1 0,2-1 0,4 1 0,6 0 0,4 0 0,1 0 0,-1 0 0,-3-1 0,-2 0 0,0 0 0,4-1 0,2-1 0,4 1 0,2 0 0,0 1 0,-1-1 0,0 1 0,-1-1 0,-1 1 0,-1 0 0,-1 1 0,-1 0 0,-1-1 0,1 2 0,1-1 0,0 1 0,-1 0 0,0 0 0,-4 0 0,-2 0 0,-4 0 0,-3 0 0,-2 1 0,-2 0 0,-3 1 0,-2 0 0,-4 0 0,-4 0 0,-4 1 0,-2 0 0,-2 0 0,-4 0 0,-3 0 0,-3 0 0,-1 0 0,0 0 0,1-2 0,2 0 0,2-1 0,4 0 0,2 0 0,5 0 0,2 0 0,3 0 0,3 0 0,1 0 0,2 0 0,0 0 0,-1 0 0,-1 0 0,-3 0 0,-1 0 0,-1 1 0,1 0 0,1 0 0,-2 1 0,2 0 0,-1 0 0,3-2 0,3 2 0,3-1 0,0 1 0,1 1 0,1-1 0,0 0 0,0 2 0,2 1 0,1 1 0,1 2 0,2 0 0,0 0 0,-1-2 0,0-2 0,-1-1 0,-1-1 0,1-1 0,0 0 0,0 0 0,0-1 0,0 0 0,0 0 0,-1 0 0,1 0 0,0-1 0,0 0 0,1-2 0,1 0 0,1-1 0,2 0 0,0-1 0,3 0 0,0 1 0,2 0 0,1 1 0,1 1 0,-1 1 0,-3 1 0,-2 0 0,-4 0 0,-7 1 0,-6 1 0,-7-1 0,-5-1 0,0 0 0,0 0 0,1 0 0,0 0 0,1 0 0,1 0 0,0-1 0,2 1 0,2-1 0,4 1 0,4 0 0,3 0 0,6 3 0,0-1 0,4 3 0,-1-2 0,1 1 0,1-1 0,-1 0 0,0-1 0,0 0 0,0-2 0,1 0 0,3 0 0,5 0 0,3 0 0,3 0 0,0 1 0,-1 0 0,-1-1 0,-2 1 0,2-1 0,0 0 0,1 0 0,-1 0 0,-2 0 0,0 0 0,-3 0 0,-3 0 0,-1 0 0,-3 0 0,0 0 0,-1 0 0,0 0 0,-1 0 0,-2 0 0,0 0 0,-1 0 0,0 0 0,1 0 0,0 0 0,2 0 0,-1 0 0,0 0 0,-3 0 0,-3 1 0,0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3:24.749"/>
    </inkml:context>
    <inkml:brush xml:id="br0">
      <inkml:brushProperty name="width" value="0.05" units="cm"/>
      <inkml:brushProperty name="height" value="0.05" units="cm"/>
      <inkml:brushProperty name="color" value="#FFFFFF"/>
    </inkml:brush>
  </inkml:definitions>
  <inkml:trace contextRef="#ctx0" brushRef="#br0">1219 57 24575,'-24'0'0,"-4"0"0,-6 0 0,-2 0 0,2 0 0,-1 0 0,-1 0 0,-3 0 0,-2 0 0,4 0 0,4 0 0,4 0 0,2 1 0,-1 2 0,-1 1 0,-1 1 0,3 0 0,-1 1 0,1 1 0,-1-1 0,-1 0 0,3-2 0,2-2 0,4-1 0,1 0 0,0 0 0,-2 0 0,-3-1 0,-1 0 0,0 0 0,0 0 0,2 0 0,1 0 0,1 0 0,0 0 0,2 0 0,2 0 0,2 0 0,3 0 0,2-1 0,4 0 0,1 0 0,1-1 0,1 0 0,0-1 0,0 0 0,-2-2 0,-2 0 0,-2 0 0,-1-2 0,0 2 0,3 0 0,4 1 0,5 2 0,4 0 0,2 2 0,1 0 0,-2 0 0,0 0 0,-1 0 0,-2 0 0,-1 0 0,-1 0 0,0-2 0,-1 0 0,0-1 0,1-2 0,-1 0 0,0 0 0,1 1 0,-1 4 0,-1 4 0,-1 5 0,-1 5 0,0 1 0,0-1 0,0-1 0,0-1 0,1-3 0,0-1 0,0-4 0,1-3 0,-1-5 0,1-7 0,0-4 0,0-4 0,0 1 0,-1 5 0,0 4 0,-1 6 0,-1 2 0,-2 2 0,0 0 0,1 0 0,1 1 0,9-2 0,3 0 0,8 1 0,2-1 0,3 0 0,7 0 0,6 0 0,4 0 0,2-2 0,-1-1 0,-2-1 0,0 0 0,1 0 0,1 2 0,2 1 0,0 1 0,-2 0 0,-1 0 0,0 0 0,0 0 0,-1 0 0,-3 0 0,-3-1 0,-3-1 0,-2-1 0,2 0 0,3-1 0,4 0 0,1 1 0,-1 1 0,-1 0 0,-3 1 0,-4 0 0,-3 1 0,-4 0 0,-4 0 0,-5 0 0,-4 0 0,-4 0 0,-3 0 0,-11 0 0,-3 0 0,-11 0 0,-4 0 0,-6 0 0,-7 0 0,-6 0 0,-5 0 0,-8 0 0,-8 0 0,2 0 0,1 0 0,5 0 0,8 0 0,2 0 0,3 0 0,1 1 0,-1 3 0,-1 2 0,3 1 0,2-1 0,6 0 0,5-3 0,4 1 0,2-1 0,1-1 0,4-2 0,5 0 0,5 0 0,5-2 0,3 0 0,2 0 0,1-1 0,0 0 0,0-1 0,0 0 0,-1 1 0,-1 0 0,-3 2 0,-2-1 0,0 0 0,-2 2 0,2-1 0,-1 1 0,1 0 0,0 0 0,1 0 0,1 0 0,0 1 0,-2-1 0,-2 2 0,-3-1 0,-1 0 0,1 0 0,4-1 0,8 0 0,9 2 0,7 0 0,4 2 0,1-1 0,-1 0 0,2-2 0,6 0 0,5 0 0,8-1 0,5 0 0,3 1 0,2 1 0,-3 0 0,-4 0 0,-6-1 0,-6-1 0,-3 0 0,-2-1 0,0-2 0,-3-1 0,1-1 0,-2 2 0,1 0 0,1 2 0,4 0 0,4 1 0,4 1 0,2 2 0,0 2 0,-2 2 0,-1 1 0,0 0 0,1 0 0,0 1 0,-3 1 0,-3-1 0,-2 0 0,-3-1 0,-1-1 0,-4-2 0,-3 0 0,-5-2 0,-4 1 0,-3-2 0,-2 0 0,-4 0 0,-5-1 0,-7 0 0,-9-1 0,-6-1 0,-4-1 0,-4-1 0,-3 0 0,-4-2 0,0 1 0,1 0 0,1 1 0,0 1 0,1 2 0,2 0 0,3 0 0,3 0 0,0 0 0,-1 0 0,-3 0 0,-5 0 0,-1 0 0,2 0 0,6 0 0,5 0 0,5 0 0,4 0 0,0 0 0,0 0 0,-2 0 0,-3 0 0,-4 0 0,-4 1 0,-4 0 0,-2 2 0,0 2 0,3 0 0,5 0 0,7-2 0,7-1 0,6-1 0,5-1 0,2 1 0,2 1 0,1 0 0,0 0 0,0 1 0,4 1 0,3 1 0,5 2 0,1 1 0,0 0 0,-3 0 0,-4-4 0,0-1 0,-1-2 0,0-1 0,0 0 0,1 1 0,-1 1 0,-1-1 0,-1 0 0,-1-1 0,1 0 0,-1 0 0,2 0 0,0 0 0,4-1 0,6 0 0,6 0 0,7 1 0,5 0 0,5 0 0,4-1 0,4-1 0,3-2 0,-1 1 0,-2-1 0,-3 1 0,0 1 0,-1 1 0,0 0 0,1 0 0,-3 0 0,-3 0 0,-3 0 0,-5 0 0,-2 0 0,-2-2 0,-4 0 0,-2 0 0,-1-1 0,2-2 0,3-1 0,5-1 0,2 2 0,-1 2 0,-1 2 0,-2 0 0,-5 2 0,-3 0 0,-6 0 0,-5 0 0,-5 0 0,-6 0 0,-6 0 0,-4 0 0,-4 0 0,-5 0 0,-6 0 0,-9 0 0,-5 0 0,-4 0 0,0 0 0,2 0 0,4 0 0,3 0 0,2 0 0,-2 0 0,-2 0 0,1 0 0,6 0 0,10 0 0,9 0 0,7 0 0,0 0 0,-2 0 0,-4 2 0,-3 0 0,-2 2 0,0 1 0,3-1 0,5-1 0,3-1 0,5 0 0,2-1 0,1 1 0,-1 0 0,-2-1 0,0 1 0,-1 0 0,-2-1 0,-3 2 0,-5 0 0,-6-1 0,-3-1 0,2-1 0,4 0 0,6 0 0,6 0 0,2-2 0,2 0 0,-1-1 0,-1-1 0,1-1 0,-1 1 0,1-1 0,0 1 0,1 0 0,0 0 0,1 2 0,3 2 0,3 1 0,2 0 0,6 1 0,5 1 0,8 1 0,7 2 0,9 1 0,8 2 0,10-1 0,9-1 0,3 1 0,1-2 0,-2 1 0,1-2 0,-3-2 0,0-2 0,-4-1 0,-4 0 0,-5 0 0,-9 0 0,-10 0 0,-9 0 0,-9 0 0,-8 0 0,-4 0 0,-3-1 0,-2 0 0,-1 1 0,0-1 0,-1-1 0,-1 0 0,-2-1 0,-2 1 0,-1 1 0,-1 1 0,-1 0 0,0-1 0,-2 0 0,-2 0 0,-3 0 0,-3 0 0,-1-1 0,-1-1 0,0 1 0,1-2 0,3 1 0,2 1 0,3 1 0,3 0 0,2 1 0,1 0 0,2 0 0,-1 0 0,0 0 0,-1 0 0,-4 0 0,-5 0 0,-7 0 0,-7 1 0,-5 0 0,-1 1 0,1 0 0,5-1 0,5 1 0,4-1 0,4-1 0,3 0 0,4 1 0,3-1 0,2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6:41.733"/>
    </inkml:context>
    <inkml:brush xml:id="br0">
      <inkml:brushProperty name="width" value="0.035" units="cm"/>
      <inkml:brushProperty name="height" value="0.035" units="cm"/>
      <inkml:brushProperty name="color" value="#849398"/>
    </inkml:brush>
  </inkml:definitions>
  <inkml:trace contextRef="#ctx0" brushRef="#br0">780 18 24575,'-12'0'0,"-7"0"0,-8 0 0,-7 0 0,-2 0 0,0 0 0,1 0 0,3 0 0,2 0 0,4 0 0,1 0 0,1 0 0,0 0 0,1 0 0,2 0 0,3 0 0,2 0 0,4 0 0,1 0 0,1 0 0,-2-1 0,0 1 0,-1-1 0,1 0 0,1-1 0,1 1 0,1-1 0,-2 0 0,0 0 0,0 0 0,2 0 0,2 1 0,2 1 0,1 0 0,-1 0 0,0 0 0,-1 0 0,0 0 0,-1 0 0,-1 0 0,-1 1 0,0 0 0,0 2 0,0 2 0,-1-1 0,0-1 0,0-1 0,0 0 0,2-1 0,2 1 0,1 0 0,1 1 0,0 0 0,-1-1 0,0 1 0,1-1 0,0 0 0,0 0 0,1 0 0,0-1 0,1 0 0,1 0 0,0 0 0,1 2 0,0 0 0,2 1 0,0 1 0,2 0 0,1 1 0,-1-2 0,-1-1 0,0-2 0,-1-1 0,1 0 0,2 0 0,2 0 0,2 0 0,1 0 0,0-1 0,2 0 0,0 0 0,2-1 0,4 1 0,3 0 0,4 0 0,5 1 0,4 0 0,2 0 0,-2 0 0,-2 0 0,-3 0 0,-3 0 0,0 0 0,1 0 0,2 1 0,0 0 0,-1 0 0,0-1 0,-2 0 0,-1 0 0,1 0 0,1 0 0,-2 0 0,-1 1 0,-5 0 0,-3 1 0,-3 0 0,-2 0 0,-1 0 0,-1-1 0,-2 0 0,-1 0 0,-2-1 0,0 0 0,-1-1 0,-2-1 0,-2-1 0,-6-1 0,-5-3 0,-4 1 0,-1-1 0,2 2 0,4 3 0,0 0 0,0 2 0,-1 0 0,1 0 0,-1 0 0,1 0 0,-1 0 0,-2 0 0,0 1 0,-1 0 0,1 0 0,1 0 0,-1 1 0,0-1 0,-1 1 0,-1 0 0,0 0 0,1-1 0,1 1 0,2 0 0,0 0 0,-1 0 0,-1 0 0,-1 0 0,0-1 0,1-1 0,0 0 0,-1 0 0,-2 0 0,0 0 0,-1-1 0,1-1 0,0-2 0,1 0 0,0-1 0,-1 2 0,0 0 0,1 1 0,2 0 0,1 0 0,4 1 0,3 1 0,1 0 0,0 0 0,-1 1 0,-1 1 0,-1-1 0,2 0 0,0 0 0,2-1 0,1 1 0,1-1 0,-1 0 0,0 0 0,1-1 0,0 0 0,0-1 0,1 1 0,0 0 0,-1 0 0,-3 1 0,-2-1 0,-2 1 0,-1-2 0,0 1 0,2 0 0,2-1 0,3 0 0,3 0 0,0 0 0,0 0 0,0 0 0,0-1 0,0 0 0,0 1 0,0-1 0,0 0 0,2 2 0,4 2 0,5 2 0,3 2 0,4 1 0,0 0 0,0-1 0,1-2 0,0-1 0,2-1 0,4 0 0,2 0 0,6 2 0,1-1 0,1 1 0,1-2 0,-4 1 0,-3 0 0,-3-1 0,-3-1 0,0 0 0,0 0 0,0 0 0,-1 0 0,0 0 0,-1 0 0,-1 0 0,-1 0 0,-1 0 0,-1 0 0,-2 0 0,-2-1 0,-2 0 0,-1 1 0,-1-1 0,0 1 0,0 0 0,-2 0 0,1 0 0,-2 0 0,-1 0 0,1 0 0,-2 0 0,-1 0 0,0 1 0,-3 1 0,1-1 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8:23.061"/>
    </inkml:context>
    <inkml:brush xml:id="br0">
      <inkml:brushProperty name="width" value="0.035" units="cm"/>
      <inkml:brushProperty name="height" value="0.035" units="cm"/>
      <inkml:brushProperty name="color" value="#849398"/>
    </inkml:brush>
  </inkml:definitions>
  <inkml:trace contextRef="#ctx0" brushRef="#br0">949 6 24575,'-16'0'0,"-3"0"0,-5 0 0,-1 0 0,-4 0 0,-3 0 0,-3 0 0,-2 0 0,2 0 0,4 0 0,5 0 0,5 0 0,1 0 0,2 0 0,1 0 0,0 0 0,1 0 0,0 0 0,1 0 0,1 0 0,-1 0 0,1 0 0,-1 0 0,-1 0 0,-2 0 0,-1 0 0,0 0 0,2-1 0,2 0 0,5-1 0,3 1 0,5 1 0,4 2 0,2 1 0,3 1 0,-1-1 0,0 0 0,2 1 0,0 1 0,1 1 0,0 1 0,-1 0 0,-1 1 0,-1-1 0,-1 0 0,-1-1 0,-3-2 0,0 0 0,-1-2 0,0 1 0,0 0 0,0 0 0,0 0 0,0 0 0,2 0 0,6-1 0,9 0 0,13-1 0,10-1 0,6 0 0,3 0 0,-2 0 0,-5 0 0,-3 0 0,-4 0 0,-3 0 0,-2 0 0,-3 0 0,-4 0 0,0 0 0,-3 0 0,-2 0 0,-2 0 0,-2 0 0,-3 0 0,-1 0 0,-3 0 0,-3 0 0,-1 0 0,-12-2 0,-4 0 0,-17-1 0,-7 1 0,-9 0 0,-10 1 0,-3 1 0,-6 2 0,-3 1 0,-1 0 0,2 1 0,7-1 0,7-2 0,12 0 0,10-1 0,8 0 0,5 0 0,4 0 0,6 0 0,7 0 0,8 2 0,7 1 0,5-1 0,1 0 0,2-1 0,5-1 0,11 0 0,9 0 0,8 0 0,3-1 0,5-2 0,-1-3 0,-3-3 0,-3-2 0,-12 1 0,-7 1 0,-11 2 0,-10 3 0,-7 1 0,-4 1 0,-3 0 0,-3-1 0,-3 1 0,-8-2 0,-10 0 0,-10 0 0,-8 2 0,-3 1 0,-3 1 0,-2 0 0,-2 3 0,-2 4 0,-1 3 0,2 2 0,3-1 0,3 0 0,4-4 0,6-1 0,8-3 0,9-3 0,10 0 0,6 0 0,12 0 0,3 1 0,7 1 0,0 0 0,2 0 0,7-1 0,12-1 0,12 0 0,15-1 0,10-3 0,0-2 0,1 0 0,-9-1 0,-13 2 0,-14 1 0,-16 0 0,-13 1 0,-7-1 0,-5 0 0,-7-1 0,-6 1 0,-8-1 0,-10 2 0,-10 1 0,-9 1 0,-14 1 0,-9 1 0,-1 1 0,0 2 0,7 2 0,5 0 0,1-2 0,6-3 0,5-1 0,8 0 0,9 0 0,8 0 0,10 0 0,6 0 0,8 0 0,9 0 0,7 0 0,6 1 0,2 0 0,4 1 0,7-2 0,7 0 0,6 0 0,2 0 0,-5 0 0,-6 0 0,-10 0 0,-11 0 0,-7 0 0,-6-1 0,-5-1 0,-6-1 0,-10 0 0,-7 0 0,-10 0 0,-10-1 0,-6-1 0,-5 0 0,2 1 0,5-1 0,5 1 0,5 0 0,8 0 0,5 0 0,10 1 0,10 1 0,12 2 0,8 0 0,6 0 0,3 0 0,2-1 0,3-1 0,1 0 0,-1 0 0,-6 2 0,-8 0 0,-7 0 0,-10 0 0,-7 0 0,-8 0 0,-6 0 0,-2 0 0,0 0 0,-2 0 0,-3 0 0,-3 0 0,-3 0 0,4 0 0,3 0 0,6 0 0,3 0 0,1 1 0,0 1 0,2 0 0,3-1 0,5 0 0,3 0 0,4 1 0,0 1 0,1 0 0,2 0 0,1 2 0,3 0 0,0 2 0,2-1 0,0 1 0,-1-1 0,-1-1 0,0-1 0,-3 0 0,-1 0 0,-1 0 0,0-1 0,0 0 0,-1-1 0,0 1 0,-1 0 0,0 0 0,3 0 0,7-3 0,7-1 0,8 0 0,7 0 0,1 1 0,-1 0 0,-4 0 0,-7 0 0,-6 0 0,-6 0 0,-5 0 0,-16 0 0,-1 0 0,-12-1 0,6 0 0,2 0 0,1 1 0,2-1 0,1 0 0,1 0 0,0-1 0,-1 1 0,1 0 0,-2 1 0,2 0 0,4 0 0,7 0 0,8 0 0,5 0 0,3 0 0,-1 0 0,-2 0 0,-1-1 0,-3-4 0,-4-4 0,-2-2 0,-6 0 0,-4 3 0,-7 3 0,-3 1 0,0 2 0,4 2 0,7 0 0,8 0 0,7 0 0,4 0 0,1 1 0,-2 0 0,-3 0 0,-2 1 0,-2 2 0,-2-1 0,-6 0 0,-4-1 0,-4-2 0,-1 0 0,4 2 0,4-1 0,4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8:28.510"/>
    </inkml:context>
    <inkml:brush xml:id="br0">
      <inkml:brushProperty name="width" value="0.035" units="cm"/>
      <inkml:brushProperty name="height" value="0.035" units="cm"/>
      <inkml:brushProperty name="color" value="#849398"/>
    </inkml:brush>
  </inkml:definitions>
  <inkml:trace contextRef="#ctx0" brushRef="#br0">714 38 24575,'-16'0'0,"-9"0"0,-8 0 0,-6 0 0,0 0 0,0 0 0,1 0 0,0 0 0,0 0 0,2 0 0,2-1 0,2-2 0,1-2 0,4 0 0,1 2 0,3 0 0,2 1 0,4 0 0,5 0 0,3 1 0,4 0 0,1 0 0,1 0 0,0 0 0,-1-1 0,-2 1 0,-6 0 0,-5 1 0,-2 0 0,1 0 0,2 0 0,4-1 0,2 0 0,2 0 0,5 2 0,4 0 0,7 3 0,6 2 0,5 2 0,4-1 0,6-1 0,13-1 0,15 0 0,15-2 0,12 0 0,3 0 0,-5 0 0,-9 2 0,-13 0 0,-11 3 0,-13-1 0,-11 0 0,-10-1 0,-6-2 0,-6 0 0,-4-1 0,-8-1 0,-8-1 0,-11-1 0,-12 0 0,-11 2 0,-13 3 0,-10 2 0,-1 1 0,2-1 0,10-2 0,13-2 0,10-1 0,10-1 0,7-1 0,7 0 0,6 0 0,11 1 0,11 1 0,7 0 0,5-1 0,-1 0 0,-1-1 0,0 0 0,-1-1 0,-3-1 0,-3 0 0,-4 0 0,-5-1 0,-6 0 0,-11-1 0,-17-4 0,-16 0 0,-12-2 0,1 1 0,8 3 0,11 0 0,14 3 0,12 2 0,11 0 0,9 1 0,11 0 0,13 0 0,7 0 0,6 0 0,3 0 0,2 0 0,3 0 0,-6 0 0,-8 1 0,-13 0 0,-10 0 0,-10 0 0,-13-2 0,-11-1 0,-11-1 0,-5-1 0,0 0 0,0 3 0,0 0 0,-2 1 0,1 0 0,2 0 0,6 0 0,10 0 0,7 1 0,7 2 0,10 1 0,14 2 0,14 1 0,12 0 0,9-1 0,2-3 0,1 0 0,-3-2 0,-9-1 0,-7 0 0,-7 0 0,-7-1 0,-5-2 0,-6 0 0,-3 0 0,-5 1 0,-3 0 0,-3 1 0,-3-1 0,-5 0 0,-5 0 0,-8 1 0,-7 0 0,-6 1 0,-4 0 0,-2 0 0,1 0 0,3 2 0,6 1 0,5 0 0,5 0 0,7-3 0,3 0 0,3 0 0,-1 0 0,-1 0 0,-3 0 0,-4 0 0,-2 0 0,-1 0 0,1 0 0,6 0 0,5-3 0,5-1 0,8-1 0,6 1 0,7 1 0,9 1 0,7 0 0,9-1 0,2-1 0,-6 0 0,-4 0 0,-10 2 0,-7 2 0,-6 0 0,-1 0 0,0 0 0,0-1 0,0 0 0,-2 0 0,-3 0 0,-3 1 0,-2-1 0,-2-1 0,-2-1 0,-1 0 0,-3 0 0,-6-1 0,-5-1 0,-4 2 0,-2 0 0,1 3 0,-1-1 0,1 0 0,-1 0 0,-2 0 0,-1 1 0,-1 0 0,-2 0 0,0 0 0,1 0 0,3 0 0,3 0 0,4 0 0,5 0 0,3 0 0,1 0 0,0 0 0,-1 0 0,-4 0 0,-1 0 0,-1 0 0,-1 0 0,1 0 0,2 0 0,3 0 0,1 0 0,2 0 0,1 0 0,2 0 0,6 0 0,3 3 0,10 5 0,-9-3 0,3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3:32.696"/>
    </inkml:context>
    <inkml:brush xml:id="br0">
      <inkml:brushProperty name="width" value="0.05" units="cm"/>
      <inkml:brushProperty name="height" value="0.05" units="cm"/>
      <inkml:brushProperty name="color" value="#FFFFFF"/>
    </inkml:brush>
  </inkml:definitions>
  <inkml:trace contextRef="#ctx0" brushRef="#br0">1092 106 24575,'-20'0'0,"-5"0"0,-9 0 0,-9 0 0,-7 0 0,-4 0 0,-2 0 0,0 0 0,4 0 0,0 0 0,2 0 0,1 0 0,2 0 0,3 0 0,0 0 0,4 0 0,0 0 0,2 0 0,1-1 0,1 0 0,3-1 0,3 0 0,4 1 0,2 0 0,3 0 0,2-1 0,2 0 0,2 1 0,2-1 0,3-1 0,1 2 0,4-2 0,2 1 0,4 1 0,5 0 0,4 1 0,3 0 0,1 0 0,0 1 0,-1 0 0,0 0 0,-1-1 0,1 0 0,4 0 0,6 0 0,6 0 0,4 0 0,0 0 0,2 0 0,-1 0 0,3 0 0,3 0 0,1 0 0,3 0 0,-1 0 0,-3 0 0,0 1 0,-2 1 0,-1 1 0,0 2 0,-4-1 0,-2 0 0,-4-1 0,-2-3 0,0 0 0,0 0 0,0 1 0,-2 1 0,-2 0 0,-3 0 0,-2 0 0,-4-2 0,0 1 0,0 0 0,0 0 0,2 1 0,0 0 0,-1 0 0,0-1 0,-1 1 0,1-2 0,2 1 0,2 0 0,-1 0 0,-1 0 0,-5 1 0,-3 0 0,-3 0 0,-3 1 0,-1 0 0,0 0 0,0-1 0,0 1 0,-2 1 0,-3 1 0,-4-1 0,-1-2 0,-1-1 0,1-1 0,0 0 0,0 0 0,-1 0 0,-2 0 0,-2 0 0,-2 0 0,-5 0 0,-5 0 0,-8 0 0,-4 1 0,-1 0 0,3 1 0,4 0 0,4-1 0,-1 1 0,1-1 0,-2 0 0,3 0 0,1 0 0,4 0 0,0 0 0,0 1 0,-3-1 0,0 0 0,1-1 0,2 0 0,2 0 0,0 1 0,-1 1 0,-1 0 0,-1-1 0,-2 2 0,1 0 0,0 0 0,2-2 0,3 1 0,2-1 0,2 0 0,2 0 0,1 0 0,-1 0 0,1 0 0,0 0 0,-1 0 0,-1-1 0,-1 1 0,-2-1 0,0 0 0,2 0 0,4 0 0,4-1 0,3-1 0,3-1 0,2-1 0,0-2 0,0-1 0,2-1 0,0 1 0,1 0 0,3 2 0,2 0 0,5 3 0,3 0 0,-1 1 0,0 1 0,-2 1 0,0 0 0,0 0 0,-1 2 0,2-2 0,2 1 0,2-1 0,3-1 0,3 0 0,1 0 0,4 0 0,3 0 0,6 0 0,4 0 0,2 0 0,-1-2 0,-2 0 0,-2-1 0,-1-2 0,3-1 0,2 1 0,2-1 0,-2 3 0,-4 0 0,-5 2 0,-4-1 0,-4 1 0,-1 1 0,-3 0 0,-3 0 0,-2 0 0,-4 0 0,-2 0 0,-1 0 0,0 0 0,2 2 0,2 0 0,2 2 0,-1 0 0,-1 1 0,-2-1 0,-2 0 0,-4-2 0,-1 0 0,0 0 0,1 1 0,2 0 0,-1 0 0,0 0 0,-1-1 0,-1 0 0,-1-1 0,0 0 0,0 1 0,-1 0 0,-2 1 0,0-1 0,-1 1 0,0 1 0,0-1 0,0 0 0,0-1 0,0 0 0,-3 1 0,-3-1 0,-5 0 0,-4-1 0,-2 0 0,1-1 0,1 0 0,5 0 0,2 0 0,3 0 0,1 0 0,1 0 0,-1 0 0,1 0 0,-3 0 0,-2 0 0,-5 1 0,-6 1 0,-3 1 0,-6 2 0,-6 1 0,-4-1 0,-4 0 0,1 0 0,4-2 0,4-1 0,3 0 0,2-1 0,2 0 0,0-1 0,2 0 0,3 0 0,3 0 0,1 0 0,1 0 0,3 0 0,1 0 0,2 0 0,1 0 0,1 0 0,-1 0 0,0-1 0,-1-1 0,-1 1 0,1 0 0,-1 0 0,-2 1 0,-3 0 0,-3 0 0,0 0 0,0 0 0,3 0 0,1 0 0,1 0 0,2 0 0,3 0 0,4 0 0,3-1 0,13 0 0,7 1 0,19-2 0,12-3 0,12-6 0,12-8 0,10-6 0,6-3 0,-3 1 0,-8 3 0,-13 5 0,-12 3 0,-10 3 0,-9 2 0,-7 1 0,-5 2 0,-3 0 0,-4 3 0,-4 1 0,-3 2 0,-2 1 0,-3 0 0,-3 1 0,-7 0 0,-2 0 0,-6 1 0,-3 1 0,-2 2 0,-7 3 0,-10 1 0,-14 3 0,-17 3 0,-8 3 0,-1 0 0,8-3 0,11-3 0,10-4 0,11-3 0,10-3 0,8-1 0,6 0 0,7-1 0,3-1 0,2-1 0,1 0 0,0 1 0,1 0 0,4 1 0,7 0 0,10 1 0,11 0 0,14-1 0,15-1 0,15 1 0,6 0 0,-1 1 0,-13 0 0,-17 0 0,-16 0 0,-15 0 0,-11 1 0,-6 0 0,-3 0 0,-1 2 0,0-2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3:36.678"/>
    </inkml:context>
    <inkml:brush xml:id="br0">
      <inkml:brushProperty name="width" value="0.05" units="cm"/>
      <inkml:brushProperty name="height" value="0.05" units="cm"/>
      <inkml:brushProperty name="color" value="#FFFFFF"/>
    </inkml:brush>
  </inkml:definitions>
  <inkml:trace contextRef="#ctx0" brushRef="#br0">728 243 24575,'9'0'0,"2"0"0,8 0 0,8 0 0,4 0 0,2 0 0,-6 0 0,-10 0 0,-11 0 0,-37 1 0,-13 6 0,-47 6 0,-5 6 0,46-9 0,1 0 0,-37 7 0,29-5 0,23-4 0,19-5 0,13-1 0,14-2 0,18-3 0,21-3 0,14-2 0,4-1 0,-9 5 0,-15 2 0,-15 2 0,-18 0 0,-14 1 0,-11 3 0,-8 0 0,0 1 0,7-3 0,15-1 0,15-1 0,8 0 0,0 0 0,-9 1 0,-12 0 0,-13 6 0,-10 5 0,-4 4 0,4-1 0,12-5 0,20-7 0,27-4 0,21-2 0,13 1 0,-5 1 0,-18 4 0,-18 1 0,-18 1 0,-20 2 0,-25 1 0,-28 2 0,-23 2 0,-5-1 0,11 0 0,23-3 0,23 0 0,16-2 0,11-2 0,7-1 0,13-5 0,22-10 0,21-11 0,14-9 0,-4 0 0,-18 8 0,-20 10 0,-17 5 0,-12 4 0,-9 1 0,-15 1 0,-20 1 0,-23 1 0,-11 1 0,0 0 0,17-1 0,23-1 0,18 0 0,15 0 0,15 1 0,16 0 0,19 0 0,12-3 0,1-3 0,-7-2 0,-16 0 0,-15 2 0,-13 1 0,-6 2 0,-1 0 0,21-12 0,34-17 0,-11 10 0,4-1 0,8-4 0,2 0 0,-3 3 0,-2 2 0,31-12 0,-37 15 0,-39 10 0,-54 12 0,-45 9 0,24-2 0,-4 2 0,-9 3 0,-1 0 0,7-1 0,1 0 0,7-2 0,4 0 0,-28 3 0,33-7 0,22-3 0,22-2 0,23 1 0,18 3 0,18 0 0,16 1 0,8-1 0,4-1 0,-6 0 0,-16-1 0,-19 0 0,-17 0 0,-21 0 0,-26 1 0,-26 1 0,-19-2 0,-1-1 0,18-1 0,22-2 0,19 1 0,21 0 0,25-1 0,38 0 0,-18 0 0,5 0 0,6 0 0,1 2 0,0 1 0,-2 2 0,37 10 0,-34 3 0,-29 1 0,-31-4 0,-31 1 0,-30-1 0,-31-3 0,-11-5 0,5-7 0,17-7 0,28-2 0,22-2 0,24 3 0,18 0 0,12 1 0,5 2 0,-7 2 0,-9 2 0,-12 2 0,-11 5 0,-12 4 0,-9 4 0,0-1 0,9-4 0,13-7 0,22-8 0,16-8 0,10-5 0,0 0 0,-12 4 0,-14 6 0,-13 6 0,-9 5 0,-3 2 0,2 2 0,3-1 0,3-1 0,2-1 0,3-1 0,-1-1 0,-8 0 0,-12 0 0,-13-1 0,-8 0 0,1 0 0,5 0 0,10 0 0,8 0 0,4 0 0,2 0 0,-3 0 0,-7 0 0,-12 0 0,-19 0 0,-23 0 0,-24 0 0,40 0 0,-1 0 0,-2 0 0,0 1 0,5 0 0,3 0 0,-34 1 0,22 0 0,22 1 0,19-2 0,12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3:41.127"/>
    </inkml:context>
    <inkml:brush xml:id="br0">
      <inkml:brushProperty name="width" value="0.05" units="cm"/>
      <inkml:brushProperty name="height" value="0.05" units="cm"/>
      <inkml:brushProperty name="color" value="#FFFFFF"/>
    </inkml:brush>
  </inkml:definitions>
  <inkml:trace contextRef="#ctx0" brushRef="#br0">213 33 24575,'-7'0'0,"4"0"0,8 0 0,11 0 0,9 0 0,6 0 0,-2 1 0,-4 0 0,-8 1 0,-10 0 0,-11 0 0,-10-2 0,-8 1 0,-5-1 0,1 0 0,6 0 0,10 0 0,13 0 0,13 0 0,10 0 0,3 0 0,-6 0 0,-9 0 0,-18 0 0,-20 0 0,-16 1 0,-10 1 0,3 0 0,11 0 0,12-1 0,13-1 0,12 0 0,13-4 0,15-3 0,11-3 0,5 0 0,-3 2 0,-11 3 0,-13 2 0,-15 1 0,-14 2 0,-15-1 0,-7 1 0,-2 0 0,7 0 0,12 0 0,10 0 0,6 0 0,-8 1 0,-15 0 0,-14 0 0,-6 0 0,7-1 0,15 0 0,12 0 0,10 0 0,6 0 0,1 0 0,0 1 0,-4 0 0,-2 2 0,-2 1 0,-4 0 0,0 0 0,0-3 0,4 0 0,8 0 0,9 2 0,10 4 0,5 4 0,-1 2 0,-6 0 0,-9-2 0,-8-3 0,-7-2 0,-7-3 0,-8-1 0,-10 0 0,-4 2 0,1 1 0,7-1 0,12 0 0,13-3 0,9-1 0,2-1 0,-1-1 0,-8 0 0,-6 2 0,-9 0 0,-4 0 0,-2 0 0,5 0 0,7 0 0,14-1 0,13-1 0,15-1 0,14-1 0,6 0 0,3 2 0,-3 1 0,-10 1 0,-14 0 0,-12 0 0,-14 0 0,-10 0 0,-9 0 0,-7 0 0,-10 0 0,-7 0 0,-4 0 0,0 0 0,8 0 0,10 1 0,10 0 0,5 1 0,4 0 0,1-1 0,3 0 0,2-1 0,0 0 0,0 1 0,-2 0 0,-2 2 0,-3 1 0,-7 1 0,-6 2 0,-4 0 0,0-1 0,3 0 0,5-2 0,5-1 0,2 0 0,1-1 0,2 0 0,0 1 0,2-1 0,0 1 0,-4-2 0,-5 0 0,-4 0 0,-4-1 0,-2 1 0,-1 0 0,1 0 0,3-1 0,7 0 0,8-1 0,6 0 0,6 0 0,4 1 0,8 0 0,10 0 0,8 0 0,6 1 0,-1 2 0,-8 2 0,-9 2 0,-10-1 0,-9-1 0,-5-1 0,-3-2 0,-3-1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3:57.674"/>
    </inkml:context>
    <inkml:brush xml:id="br0">
      <inkml:brushProperty name="width" value="0.05" units="cm"/>
      <inkml:brushProperty name="height" value="0.05" units="cm"/>
      <inkml:brushProperty name="color" value="#FFFFFF"/>
    </inkml:brush>
  </inkml:definitions>
  <inkml:trace contextRef="#ctx0" brushRef="#br0">1443 262 24575,'4'-8'0,"-1"1"0,1 3 0,-2 6 0,-4 5 0,-2 5 0,-2 2 0,1-2 0,2-6 0,3-5 0,5-5 0,2-3 0,0 0 0,0 3 0,-2 2 0,-3 3 0,-1 3 0,-1 0 0,2 1 0,7-9 0,9-9 0,10-8 0,5-4 0,-5 6 0,-8 7 0,-7 7 0,-6 5 0,-3 4 0,-3 5 0,-1 4 0,0 2 0,-1-3 0,3-4 0,5-4 0,5-2 0,3-1 0,-2 2 0,-3-1 0,-4 0 0,-2-1 0,1 0 0,4 2 0,6 2 0,12-1 0,11 0 0,10-2 0,5-1 0,0-1 0,-6 0 0,-8 0 0,-10 0 0,-11 0 0,-8 0 0,-3 0 0,-3 0 0,1 0 0,0 0 0,2 0 0,-1 0 0,-1 0 0,-4-1 0,-7 0 0,-8-2 0,-7 0 0,-7-2 0,-6 2 0,-2 1 0,0 0 0,3 1 0,4 0 0,4 1 0,5 0 0,3 0 0,6 0 0,2-1 0,4 0 0,3-1 0,5 0 0,6-1 0,7-2 0,6-1 0,3-1 0,0-1 0,-6 3 0,-5 1 0,-8 2 0,-7 1 0,-8 0 0,-16 0 0,-12 0 0,-8-1 0,-1 0 0,4 1 0,-2 0 0,-5 3 0,-7 5 0,-3 5 0,4 3 0,12 0 0,14-5 0,15-4 0,13-3 0,12-1 0,14-2 0,17 0 0,16 0 0,5 0 0,-2 0 0,-11 1 0,-16 3 0,-14 0 0,-13 1 0,-19 1 0,-23 1 0,-27 2 0,-26 1 0,38-5 0,0 0 0,-45 4 0,13 0 0,17-3 0,20-1 0,18-3 0,26-2 0,27 0 0,26 0 0,19-1 0,12-2 0,2-4 0,-8-2 0,-11-1 0,-15 3 0,-17 3 0,-13 2 0,-13 1 0,-9-2 0,-7-1 0,-7 0 0,-3 1 0,-1 1 0,1 1 0,3 1 0,3 0 0,3-1 0,5-1 0,3-3 0,5-2 0,3-1 0,3 1 0,-1 2 0,-5 2 0,-17 1 0,-21 1 0,-25-2 0,-14-3 0,5-3 0,16-3 0,22 2 0,16 2 0,18 0 0,15 0 0,15 0 0,16-2 0,6 2 0,0 4 0,-6 2 0,-9 2 0,-8 0 0,-8 0 0,-5 0 0,-7 0 0,-7 0 0,-7 0 0,-15 0 0,-17 0 0,-20 0 0,-18 0 0,-3-1 0,4-2 0,16 0 0,19 0 0,17 2 0,20 0 0,20 1 0,23 0 0,23 0 0,11 0 0,1 1 0,-10 2 0,-15 1 0,-15 2 0,-17-1 0,-12-1 0,-7-1 0,-7-1 0,-4 0 0,1 0 0,0 0 0,6 0 0,4 0 0,15-1 0,25 0 0,31 3 0,16 4 0,-2 3 0,-21 0 0,-28-2 0,-18-4 0,-15 0 0,-11-3 0,-22 1 0,-38 3 0,13-2 0,-6-1 0,-13 0 0,-4-1 0,-5 0 0,-1-1 0,4-1 0,2 0 0,8 0 0,3 0 0,8 0 0,4 0 0,-31 0 0,17-1 0,16 0 0,15-1 0,15 2 0,13 0 0,10 0 0,5 0 0,1 0 0,-4-1 0,-13 0 0,-23-2 0,-30-4 0,-27-8 0,34 4 0,-2-2 0,-2-2 0,0-1 0,5 1 0,0-1 0,-41-10 0,19 8 0,17 5 0,16 5 0,20 4 0,21 2 0,28 1 0,32 6 0,22 6 0,8 8 0,-10 4 0,-24-3 0,-23-4 0,-24-7 0,-29-4 0,-35-1 0,-38 1 0,32-1 0,-2 0 0,-1 0 0,1 0 0,6 0 0,4 0 0,-28 2 0,35-1 0,21-1 0,21 0 0,12 0 0,10 1 0,10 0 0,6 2 0,-2 0 0,-8 0 0,-10 0 0,-12 0 0,-14 0 0,-17-1 0,-10-2 0,-7-1 0,6-1 0,11-2 0,13 0 0,14 0 0,21 0 0,24-3 0,27-4 0,26 0 0,-42 4 0,1 0 0,0 3 0,-1 1 0,42 8 0,-20 5 0,-25 1 0,-21-4 0,-16-5 0,-16-3 0,-17-3 0,-20 0 0,-24 0 0,-13 0 0,2 0 0,15 0 0,29 0 0,31 0 0,29 0 0,19 0 0,5 0 0,-9 0 0,-15 0 0,-17 0 0,-17 0 0,-15 0 0,-12 0 0,-3-3 0,7 0 0,12-1 0,10 0 0,13 0 0,10-1 0,9-1 0,1 1 0,-7 3 0,-10 1 0,-16 1 0,-19 0 0,-18 1 0,-13 1 0,0 1 0,7-1 0,12-1 0,18 0 0,23-1 0,26 1 0,24 0 0,13-1 0,0 0 0,-13 0 0,-20 0 0,-19-1 0,-22-1 0,-21-2 0,-16 0 0,-12-2 0,-3-1 0,7 0 0,12 0 0,19 2 0,16 2 0,21 2 0,24 1 0,27 2 0,27 1 0,-44-1 0,0 1 0,48 3 0,-18 0 0,-24-2 0,-16-1 0,-10-2 0,2-1 0,12 0 0,20 0 0,18 0 0,14 0 0,-45 0 0,-1 0 0,48 2 0,-14 3 0,-14 3 0,-18 2 0,-15-1 0,-14-3 0,-15-2 0,-17-4 0,-18 0 0,-23 0 0,-23 0 0,-24 0 0,38 1 0,-2-2 0,-5 1 0,-1-1 0,-2 0 0,1 0 0,2-2 0,2 0 0,5-1 0,2 0 0,-41-4 0,17 0 0,18 2 0,18 2 0,18 0 0,15 2 0,23-1 0,36-4 0,1-1 0,9-3 0,29-5 0,10-2 0,-19 3 0,4-1 0,3-1-405,8 0 0,3-1 0,0 1 405,0 0 0,-1 1 0,-1 1 0,-7 2 0,-2 0 0,-1 2-32,-9 1 0,-2 1 0,-3 1 32,16-1 0,-5 1 0,-17 3 0,-4 2 0,22-1 0,-36 4 0,-22 0 1209,-19 0-1209,-39 3 102,-11 5-102,-41 6 0,-9 6 0,39-8 0,-1-1 0,-3 2 0,-1 0 0,-1 0 0,0-1 0,0-1 0,0 0 0,3-1 0,1-1 0,4-1 0,1 0 0,-35 3 0,24 0 0,23-4 0,18 0 0,15-2 0,14 0 0,19 0 0,31 5 0,41 5 0,-32-4 0,3 1 0,3 1 0,1 0 0,-4-1 0,-2 1 0,-11-3 0,-4 0 0,23 5 0,-22-5 0,-21-3 0,-13-2 0,-8-2 0,-5-1 0,-4-1 0,-9-1 0,-11 0 0,-13 0 0,-15 0 0,-9 0 0,-1 0 0,7 0 0,17 0 0,13 0 0,19 0 0,20-1 0,22-7 0,21-5 0,11-4 0,0 0 0,-14 4 0,-17 4 0,-18 3 0,-13 3 0,-13 2 0,-17 0 0,-23 1 0,-29 1 0,-14 1 0,-3 1 0,15 1 0,26-1 0,22-2 0,29-1 0,29-5 0,25-4 0,15-4 0,2-2 0,-9 4 0,-15 3 0,-15 2 0,-17 2 0,-12 2 0,-11 1 0,-20 0 0,-28 1 0,-37 1 0,29 1 0,-3 0 0,-6 1 0,-1 0 0,4 2 0,2-1 0,8 1 0,3 1 0,-27 2 0,27-1 0,18-4 0,19-2 0,20 0 0,23-1 0,26-3 0,26-5 0,8-5 0,-4-4 0,-18 1 0,-26 4 0,-18 5 0,-26 4 0,-29 1 0,-39 2 0,16 1 0,-4 1 0,-10 0 0,-2 1 0,-5 0 0,-1-1 0,6 1 0,2-1 0,8-1 0,3 0 0,7 0 0,4-1 0,-29 2 0,18-1 0,16-1 0,15 0 0,10 0 0,8-1 0,5 0 0,2 1 0,-2-1 0,-4 0 0,-3-2 0,0 0 0,3 1 0,5 2 0,3 1 0,1 2 0,-6 4 0,-7 4 0,-8 4 0,-5 0 0,1-4 0,2-5 0,3-3 0,0-2 0,-2 0 0,-2 0 0,1 0 0,7-1 0,6 0 0,5 0 0,2 0 0,1 0 0,-1 2 0,2-2 0,1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5:24:04.622"/>
    </inkml:context>
    <inkml:brush xml:id="br0">
      <inkml:brushProperty name="width" value="0.05" units="cm"/>
      <inkml:brushProperty name="height" value="0.05" units="cm"/>
      <inkml:brushProperty name="color" value="#FFFFFF"/>
    </inkml:brush>
  </inkml:definitions>
  <inkml:trace contextRef="#ctx0" brushRef="#br0">406 132 24575,'-6'-1'0,"0"0"0,3 0 0,10 1 0,15 0 0,21 0 0,11 0 0,4 0 0,-8 0 0,-14 1 0,-11 0 0,-12 0 0,-5 0 0,0-1 0,2 0 0,2 0 0,0 0 0,-3 0 0,-4 0 0,-31 0 0,-5 1 0,-28 0 0,5 0 0,1 0 0,6-2 0,7-4 0,12-1 0,8-1 0,11 3 0,8 1 0,8 3 0,9 0 0,8 0 0,5 0 0,1 0 0,-4 0 0,-6 0 0,-8 0 0,-6 0 0,-31 0 0,-4-1 0,-25-4 0,10-5 0,8-1 0,13 1 0,12 5 0,10 3 0,6 2 0,4 0 0,0 0 0,0 0 0,-1 1 0,-4 1 0,-7-1 0,-10-2 0,-11-3 0,-14-1 0,-8 0 0,-4 3 0,2 1 0,8 1 0,12 0 0,10 0 0,7 2 0,1 1 0,-5 3 0,-2 1 0,2-1 0,6-2 0,9-1 0,8 1 0,7 0 0,2 2 0,2 1 0,-3-1 0,-3-1 0,-1 1 0,-1 0 0,-1-1 0,1 1 0,2-1 0,3 1 0,4 3 0,4 1 0,6 3 0,6-1 0,2-2 0,2-3 0,-2-3 0,-6-3 0,-6-1 0,-9 0 0,-7-1 0,-7 0 0,-8-3 0,-10 0 0,-8-2 0,-6-1 0,-3-2 0,0-1 0,1-1 0,3 1 0,5 2 0,4 2 0,5 3 0,5-1 0,5 2 0,7-1 0,11 1 0,9 2 0,8 0 0,2-2 0,0-2 0,-3-2 0,-4 0 0,-6 2 0,-6 1 0,-7 3 0,-7 0 0,-9 0 0,-7-1 0,-5 0 0,3 0 0,7 1 0,14 0 0,18 0 0,21-2 0,26-3 0,23-2 0,-37 4 0,2 0 0,0 0 0,-1 1 0,-3 1 0,-3 1 0,29 0 0,-29 0 0,-21 0 0,-22 0 0,-42-4 0,-9 0 0,-31-1 0,9 1 0,5 3 0,10 1 0,9 0 0,12 0 0,7 0 0,6 0 0,6 0 0,6 2 0,3-1 0,6 2 0,5 1 0,8 1 0,9 2 0,11 2 0,7 0 0,2-2 0,-5-3 0,-12-2 0,-12-4 0,-13-1 0,-17-3 0,-16-2 0,-15 0 0,-5 2 0,5 1 0,11 2 0,11 2 0,4 1 0,0 1 0,-4 0 0,-3 2 0,1 1 0,0 2 0,-1 0 0,-1 2 0,0-1 0,3-1 0,6-2 0,8-1 0,4-1 0,5 1 0,4 2 0,4 3 0,2 0 0,1 0 0,-3-2 0,0-4 0,-2 0 0,1-2 0,0 2 0,3 1 0,2 3 0,6 1 0,7 1 0,12-1 0,11-2 0,6 0 0,3-2 0,-5 2 0,-8-2 0,-11-2 0,-11 0 0,-8-1 0,-7 0 0,-2-2 0,-3 0 0,-1 0 0,0-1 0,0 1 0,0-1 0,0-1 0,-4-2 0,-6-2 0,-9 0 0,-12-4 0,-15-3 0,-8-4 0,-4-1 0,2 1 0,6 5 0,5 3 0,9 4 0,9 3 0,9-1 0,9 2 0,6-2 0,2 0 0,1 0 0,2-1 0,4 1 0,5 0 0,4 1 0,5 1 0,2 1 0,3 0 0,2 1 0,1 1 0,-2 0 0,-3 0 0,-6 0 0,-6 0 0,-4 0 0,-2 0 0,-1 0 0,3 0 0,5 2 0,5 2 0,4 1 0,-2 1 0,-3 0 0,-6-2 0,-3-1 0,-4 0 0,-3-1 0,-7-1 0,-7 0 0,-7-1 0,-5 1 0,2 2 0,5 2 0,8 1 0,7-1 0,8-2 0,7-2 0,6-1 0,7 2 0,9 0 0,15 0 0,22-1 0,26-1 0,-36 0 0,4 1 0,8 0 0,2 1 0,6 1 0,0 1 0,0 0 0,-2 2 0,-3 0 0,-2 0 0,-8 0 0,-3-1 0,-9-1 0,-2 1 0,33 4 0,-17-1 0,-14 0 0,-12-2 0,-13-2 0,-11-2 0,-7-1 0,-4-1 0,-1 0 0,0 0 0,1 0 0,-1-2 0,-1 0 0,-2-2 0,-1 0 0,0 0 0,0 1 0,0-1 0,-1 0 0,0-1 0,0-2 0,0-1 0,0 1 0,0 2 0,-1 1 0,0 1 0,-3 2 0,-2-1 0,-1 2 0,-1 0 0,3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38D6A-EF85-45D1-B391-F735FEA9C432}" type="datetimeFigureOut">
              <a:rPr lang="en-IL" smtClean="0"/>
              <a:t>28/03/2024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68D88-DFF2-4424-B5F8-A4A6CD9858B3}" type="slidenum">
              <a:rPr lang="en-IL" smtClean="0"/>
              <a:t>‹#›</a:t>
            </a:fld>
            <a:endParaRPr lang="en-IL"/>
          </a:p>
        </p:txBody>
      </p:sp>
    </p:spTree>
    <p:extLst>
      <p:ext uri="{BB962C8B-B14F-4D97-AF65-F5344CB8AC3E}">
        <p14:creationId xmlns:p14="http://schemas.microsoft.com/office/powerpoint/2010/main" val="360040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4</a:t>
            </a:fld>
            <a:endParaRPr lang="en-IL"/>
          </a:p>
        </p:txBody>
      </p:sp>
    </p:spTree>
    <p:extLst>
      <p:ext uri="{BB962C8B-B14F-4D97-AF65-F5344CB8AC3E}">
        <p14:creationId xmlns:p14="http://schemas.microsoft.com/office/powerpoint/2010/main" val="302083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6</a:t>
            </a:fld>
            <a:endParaRPr lang="en-IL"/>
          </a:p>
        </p:txBody>
      </p:sp>
    </p:spTree>
    <p:extLst>
      <p:ext uri="{BB962C8B-B14F-4D97-AF65-F5344CB8AC3E}">
        <p14:creationId xmlns:p14="http://schemas.microsoft.com/office/powerpoint/2010/main" val="4128698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7</a:t>
            </a:fld>
            <a:endParaRPr lang="en-IL"/>
          </a:p>
        </p:txBody>
      </p:sp>
    </p:spTree>
    <p:extLst>
      <p:ext uri="{BB962C8B-B14F-4D97-AF65-F5344CB8AC3E}">
        <p14:creationId xmlns:p14="http://schemas.microsoft.com/office/powerpoint/2010/main" val="291266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9</a:t>
            </a:fld>
            <a:endParaRPr lang="en-IL"/>
          </a:p>
        </p:txBody>
      </p:sp>
    </p:spTree>
    <p:extLst>
      <p:ext uri="{BB962C8B-B14F-4D97-AF65-F5344CB8AC3E}">
        <p14:creationId xmlns:p14="http://schemas.microsoft.com/office/powerpoint/2010/main" val="3353403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10</a:t>
            </a:fld>
            <a:endParaRPr lang="en-IL"/>
          </a:p>
        </p:txBody>
      </p:sp>
    </p:spTree>
    <p:extLst>
      <p:ext uri="{BB962C8B-B14F-4D97-AF65-F5344CB8AC3E}">
        <p14:creationId xmlns:p14="http://schemas.microsoft.com/office/powerpoint/2010/main" val="2582629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13</a:t>
            </a:fld>
            <a:endParaRPr lang="en-IL"/>
          </a:p>
        </p:txBody>
      </p:sp>
    </p:spTree>
    <p:extLst>
      <p:ext uri="{BB962C8B-B14F-4D97-AF65-F5344CB8AC3E}">
        <p14:creationId xmlns:p14="http://schemas.microsoft.com/office/powerpoint/2010/main" val="2569815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15</a:t>
            </a:fld>
            <a:endParaRPr lang="en-IL"/>
          </a:p>
        </p:txBody>
      </p:sp>
    </p:spTree>
    <p:extLst>
      <p:ext uri="{BB962C8B-B14F-4D97-AF65-F5344CB8AC3E}">
        <p14:creationId xmlns:p14="http://schemas.microsoft.com/office/powerpoint/2010/main" val="251579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a:xfrm>
            <a:off x="5332412" y="5883275"/>
            <a:ext cx="4324044" cy="365125"/>
          </a:xfrm>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203361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C6E7E-3935-419D-A34C-B3A0672C40B3}" type="datetimeFigureOut">
              <a:rPr lang="en-IL" smtClean="0"/>
              <a:t>28/03/2024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5902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097452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030544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602990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896977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72947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610435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470208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a:xfrm>
            <a:off x="10951856" y="5867131"/>
            <a:ext cx="551167" cy="365125"/>
          </a:xfrm>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860016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28/03/2024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416369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8C6E7E-3935-419D-A34C-B3A0672C40B3}" type="datetimeFigureOut">
              <a:rPr lang="en-IL" smtClean="0"/>
              <a:t>28/03/2024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53085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8C6E7E-3935-419D-A34C-B3A0672C40B3}" type="datetimeFigureOut">
              <a:rPr lang="en-IL" smtClean="0"/>
              <a:t>28/03/2024</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071442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8C6E7E-3935-419D-A34C-B3A0672C40B3}" type="datetimeFigureOut">
              <a:rPr lang="en-IL" smtClean="0"/>
              <a:t>28/03/2024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1656234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C6E7E-3935-419D-A34C-B3A0672C40B3}" type="datetimeFigureOut">
              <a:rPr lang="en-IL" smtClean="0"/>
              <a:t>28/03/2024</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1810319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C6E7E-3935-419D-A34C-B3A0672C40B3}" type="datetimeFigureOut">
              <a:rPr lang="en-IL" smtClean="0"/>
              <a:t>28/03/2024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430715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C6E7E-3935-419D-A34C-B3A0672C40B3}" type="datetimeFigureOut">
              <a:rPr lang="en-IL" smtClean="0"/>
              <a:t>28/03/2024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68930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8C6E7E-3935-419D-A34C-B3A0672C40B3}" type="datetimeFigureOut">
              <a:rPr lang="en-IL" smtClean="0"/>
              <a:t>28/03/2024</a:t>
            </a:fld>
            <a:endParaRPr lang="en-IL"/>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L"/>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960D186-0FF6-4083-AD84-0A7C12DAB8E2}" type="slidenum">
              <a:rPr lang="en-IL" smtClean="0"/>
              <a:t>‹#›</a:t>
            </a:fld>
            <a:endParaRPr lang="en-IL"/>
          </a:p>
        </p:txBody>
      </p:sp>
    </p:spTree>
    <p:extLst>
      <p:ext uri="{BB962C8B-B14F-4D97-AF65-F5344CB8AC3E}">
        <p14:creationId xmlns:p14="http://schemas.microsoft.com/office/powerpoint/2010/main" val="2795053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6" Type="http://schemas.openxmlformats.org/officeDocument/2006/relationships/image" Target="../media/image55.png"/><Relationship Id="rId21" Type="http://schemas.openxmlformats.org/officeDocument/2006/relationships/customXml" Target="../ink/ink6.xml"/><Relationship Id="rId42" Type="http://schemas.openxmlformats.org/officeDocument/2006/relationships/customXml" Target="../ink/ink17.xml"/><Relationship Id="rId47" Type="http://schemas.openxmlformats.org/officeDocument/2006/relationships/customXml" Target="../ink/ink22.xml"/><Relationship Id="rId63" Type="http://schemas.openxmlformats.org/officeDocument/2006/relationships/image" Target="../media/image66.png"/><Relationship Id="rId68" Type="http://schemas.openxmlformats.org/officeDocument/2006/relationships/customXml" Target="../ink/ink37.xml"/><Relationship Id="rId16" Type="http://schemas.openxmlformats.org/officeDocument/2006/relationships/image" Target="../media/image50.png"/><Relationship Id="rId11" Type="http://schemas.openxmlformats.org/officeDocument/2006/relationships/customXml" Target="../ink/ink1.xml"/><Relationship Id="rId24" Type="http://schemas.openxmlformats.org/officeDocument/2006/relationships/image" Target="../media/image54.png"/><Relationship Id="rId32" Type="http://schemas.openxmlformats.org/officeDocument/2006/relationships/image" Target="../media/image58.png"/><Relationship Id="rId37" Type="http://schemas.openxmlformats.org/officeDocument/2006/relationships/customXml" Target="../ink/ink14.xml"/><Relationship Id="rId40" Type="http://schemas.openxmlformats.org/officeDocument/2006/relationships/image" Target="../media/image62.png"/><Relationship Id="rId45" Type="http://schemas.openxmlformats.org/officeDocument/2006/relationships/customXml" Target="../ink/ink20.xml"/><Relationship Id="rId53" Type="http://schemas.openxmlformats.org/officeDocument/2006/relationships/customXml" Target="../ink/ink28.xml"/><Relationship Id="rId58" Type="http://schemas.openxmlformats.org/officeDocument/2006/relationships/customXml" Target="../ink/ink32.xml"/><Relationship Id="rId66" Type="http://schemas.openxmlformats.org/officeDocument/2006/relationships/customXml" Target="../ink/ink36.xml"/><Relationship Id="rId74" Type="http://schemas.openxmlformats.org/officeDocument/2006/relationships/customXml" Target="../ink/ink40.xml"/><Relationship Id="rId79" Type="http://schemas.openxmlformats.org/officeDocument/2006/relationships/image" Target="../media/image74.png"/><Relationship Id="rId5" Type="http://schemas.openxmlformats.org/officeDocument/2006/relationships/image" Target="../media/image42.PNG"/><Relationship Id="rId61" Type="http://schemas.openxmlformats.org/officeDocument/2006/relationships/image" Target="../media/image65.png"/><Relationship Id="rId19" Type="http://schemas.openxmlformats.org/officeDocument/2006/relationships/customXml" Target="../ink/ink5.xml"/><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customXml" Target="../ink/ink9.xml"/><Relationship Id="rId30" Type="http://schemas.openxmlformats.org/officeDocument/2006/relationships/image" Target="../media/image57.png"/><Relationship Id="rId35" Type="http://schemas.openxmlformats.org/officeDocument/2006/relationships/customXml" Target="../ink/ink13.xml"/><Relationship Id="rId43" Type="http://schemas.openxmlformats.org/officeDocument/2006/relationships/customXml" Target="../ink/ink18.xml"/><Relationship Id="rId48" Type="http://schemas.openxmlformats.org/officeDocument/2006/relationships/customXml" Target="../ink/ink23.xml"/><Relationship Id="rId56" Type="http://schemas.openxmlformats.org/officeDocument/2006/relationships/customXml" Target="../ink/ink31.xml"/><Relationship Id="rId64" Type="http://schemas.openxmlformats.org/officeDocument/2006/relationships/customXml" Target="../ink/ink35.xml"/><Relationship Id="rId69" Type="http://schemas.openxmlformats.org/officeDocument/2006/relationships/image" Target="../media/image69.png"/><Relationship Id="rId77" Type="http://schemas.openxmlformats.org/officeDocument/2006/relationships/image" Target="../media/image73.png"/><Relationship Id="rId8" Type="http://schemas.openxmlformats.org/officeDocument/2006/relationships/image" Target="../media/image45.png"/><Relationship Id="rId51" Type="http://schemas.openxmlformats.org/officeDocument/2006/relationships/customXml" Target="../ink/ink26.xml"/><Relationship Id="rId72" Type="http://schemas.openxmlformats.org/officeDocument/2006/relationships/customXml" Target="../ink/ink39.xml"/><Relationship Id="rId3" Type="http://schemas.openxmlformats.org/officeDocument/2006/relationships/image" Target="../media/image40.png"/><Relationship Id="rId12" Type="http://schemas.openxmlformats.org/officeDocument/2006/relationships/image" Target="../media/image48.png"/><Relationship Id="rId17" Type="http://schemas.openxmlformats.org/officeDocument/2006/relationships/customXml" Target="../ink/ink4.xml"/><Relationship Id="rId25" Type="http://schemas.openxmlformats.org/officeDocument/2006/relationships/customXml" Target="../ink/ink8.xml"/><Relationship Id="rId33" Type="http://schemas.openxmlformats.org/officeDocument/2006/relationships/customXml" Target="../ink/ink12.xml"/><Relationship Id="rId38" Type="http://schemas.openxmlformats.org/officeDocument/2006/relationships/image" Target="../media/image61.png"/><Relationship Id="rId46" Type="http://schemas.openxmlformats.org/officeDocument/2006/relationships/customXml" Target="../ink/ink21.xml"/><Relationship Id="rId59" Type="http://schemas.openxmlformats.org/officeDocument/2006/relationships/image" Target="../media/image64.png"/><Relationship Id="rId67" Type="http://schemas.openxmlformats.org/officeDocument/2006/relationships/image" Target="../media/image68.png"/><Relationship Id="rId20" Type="http://schemas.openxmlformats.org/officeDocument/2006/relationships/image" Target="../media/image52.png"/><Relationship Id="rId41" Type="http://schemas.openxmlformats.org/officeDocument/2006/relationships/customXml" Target="../ink/ink16.xml"/><Relationship Id="rId54" Type="http://schemas.openxmlformats.org/officeDocument/2006/relationships/customXml" Target="../ink/ink29.xml"/><Relationship Id="rId62" Type="http://schemas.openxmlformats.org/officeDocument/2006/relationships/customXml" Target="../ink/ink34.xml"/><Relationship Id="rId70" Type="http://schemas.openxmlformats.org/officeDocument/2006/relationships/customXml" Target="../ink/ink38.xml"/><Relationship Id="rId75"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3.png"/><Relationship Id="rId15" Type="http://schemas.openxmlformats.org/officeDocument/2006/relationships/customXml" Target="../ink/ink3.xml"/><Relationship Id="rId23" Type="http://schemas.openxmlformats.org/officeDocument/2006/relationships/customXml" Target="../ink/ink7.xml"/><Relationship Id="rId28" Type="http://schemas.openxmlformats.org/officeDocument/2006/relationships/image" Target="../media/image56.png"/><Relationship Id="rId36" Type="http://schemas.openxmlformats.org/officeDocument/2006/relationships/image" Target="../media/image60.png"/><Relationship Id="rId49" Type="http://schemas.openxmlformats.org/officeDocument/2006/relationships/customXml" Target="../ink/ink24.xml"/><Relationship Id="rId57" Type="http://schemas.openxmlformats.org/officeDocument/2006/relationships/image" Target="../media/image63.png"/><Relationship Id="rId10" Type="http://schemas.openxmlformats.org/officeDocument/2006/relationships/image" Target="../media/image47.png"/><Relationship Id="rId31" Type="http://schemas.openxmlformats.org/officeDocument/2006/relationships/customXml" Target="../ink/ink11.xml"/><Relationship Id="rId44" Type="http://schemas.openxmlformats.org/officeDocument/2006/relationships/customXml" Target="../ink/ink19.xml"/><Relationship Id="rId52" Type="http://schemas.openxmlformats.org/officeDocument/2006/relationships/customXml" Target="../ink/ink27.xml"/><Relationship Id="rId60" Type="http://schemas.openxmlformats.org/officeDocument/2006/relationships/customXml" Target="../ink/ink33.xml"/><Relationship Id="rId65" Type="http://schemas.openxmlformats.org/officeDocument/2006/relationships/image" Target="../media/image67.png"/><Relationship Id="rId73" Type="http://schemas.openxmlformats.org/officeDocument/2006/relationships/image" Target="../media/image71.png"/><Relationship Id="rId78" Type="http://schemas.openxmlformats.org/officeDocument/2006/relationships/customXml" Target="../ink/ink42.xml"/><Relationship Id="rId4" Type="http://schemas.openxmlformats.org/officeDocument/2006/relationships/image" Target="../media/image41.png"/><Relationship Id="rId9" Type="http://schemas.openxmlformats.org/officeDocument/2006/relationships/image" Target="../media/image46.PNG"/><Relationship Id="rId13" Type="http://schemas.openxmlformats.org/officeDocument/2006/relationships/customXml" Target="../ink/ink2.xml"/><Relationship Id="rId18" Type="http://schemas.openxmlformats.org/officeDocument/2006/relationships/image" Target="../media/image51.png"/><Relationship Id="rId39" Type="http://schemas.openxmlformats.org/officeDocument/2006/relationships/customXml" Target="../ink/ink15.xml"/><Relationship Id="rId34" Type="http://schemas.openxmlformats.org/officeDocument/2006/relationships/image" Target="../media/image59.png"/><Relationship Id="rId50" Type="http://schemas.openxmlformats.org/officeDocument/2006/relationships/customXml" Target="../ink/ink25.xml"/><Relationship Id="rId55" Type="http://schemas.openxmlformats.org/officeDocument/2006/relationships/customXml" Target="../ink/ink30.xml"/><Relationship Id="rId76" Type="http://schemas.openxmlformats.org/officeDocument/2006/relationships/customXml" Target="../ink/ink41.xml"/><Relationship Id="rId7" Type="http://schemas.openxmlformats.org/officeDocument/2006/relationships/image" Target="../media/image44.png"/><Relationship Id="rId71" Type="http://schemas.openxmlformats.org/officeDocument/2006/relationships/image" Target="../media/image70.png"/><Relationship Id="rId2" Type="http://schemas.openxmlformats.org/officeDocument/2006/relationships/notesSlide" Target="../notesSlides/notesSlide7.xml"/><Relationship Id="rId29" Type="http://schemas.openxmlformats.org/officeDocument/2006/relationships/customXml" Target="../ink/ink10.xml"/></Relationships>
</file>

<file path=ppt/slides/_rels/slide1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hdphoto" Target="../media/hdphoto2.wdp"/><Relationship Id="rId3" Type="http://schemas.openxmlformats.org/officeDocument/2006/relationships/image" Target="../media/image1.jpeg"/><Relationship Id="rId7" Type="http://schemas.openxmlformats.org/officeDocument/2006/relationships/diagramColors" Target="../diagrams/colors1.xml"/><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5" Type="http://schemas.microsoft.com/office/2007/relationships/hdphoto" Target="../media/hdphoto3.wdp"/><Relationship Id="rId10" Type="http://schemas.microsoft.com/office/2007/relationships/hdphoto" Target="../media/hdphoto1.wdp"/><Relationship Id="rId4" Type="http://schemas.openxmlformats.org/officeDocument/2006/relationships/diagramData" Target="../diagrams/data1.xml"/><Relationship Id="rId9" Type="http://schemas.openxmlformats.org/officeDocument/2006/relationships/image" Target="../media/image7.png"/><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15.png"/><Relationship Id="rId5" Type="http://schemas.openxmlformats.org/officeDocument/2006/relationships/image" Target="../media/image12.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mart car driving on a road&#10;&#10;Description automatically generated with medium confidence">
            <a:extLst>
              <a:ext uri="{FF2B5EF4-FFF2-40B4-BE49-F238E27FC236}">
                <a16:creationId xmlns:a16="http://schemas.microsoft.com/office/drawing/2014/main" id="{EFA6C653-1C75-4DA6-E8A8-10F201A17A9B}"/>
              </a:ext>
            </a:extLst>
          </p:cNvPr>
          <p:cNvPicPr>
            <a:picLocks noChangeAspect="1"/>
          </p:cNvPicPr>
          <p:nvPr/>
        </p:nvPicPr>
        <p:blipFill rotWithShape="1">
          <a:blip r:embed="rId3">
            <a:extLst>
              <a:ext uri="{28A0092B-C50C-407E-A947-70E740481C1C}">
                <a14:useLocalDpi xmlns:a14="http://schemas.microsoft.com/office/drawing/2010/main" val="0"/>
              </a:ext>
            </a:extLst>
          </a:blip>
          <a:srcRect l="27955" r="23753"/>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51" name="Group 5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3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52"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3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53"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54"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55"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4" name="Title 1">
            <a:extLst>
              <a:ext uri="{FF2B5EF4-FFF2-40B4-BE49-F238E27FC236}">
                <a16:creationId xmlns:a16="http://schemas.microsoft.com/office/drawing/2014/main" id="{2CECF7BE-5F18-8469-0B36-BE85D3A6FE1D}"/>
              </a:ext>
            </a:extLst>
          </p:cNvPr>
          <p:cNvSpPr txBox="1">
            <a:spLocks/>
          </p:cNvSpPr>
          <p:nvPr/>
        </p:nvSpPr>
        <p:spPr>
          <a:xfrm>
            <a:off x="-194086" y="1440656"/>
            <a:ext cx="6629400" cy="2557463"/>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6000" b="1" dirty="0"/>
              <a:t>Car accident</a:t>
            </a:r>
            <a:br>
              <a:rPr lang="en-US" sz="6000" b="1" dirty="0"/>
            </a:br>
            <a:r>
              <a:rPr lang="en-US" sz="6000" b="1" dirty="0"/>
              <a:t> detection system</a:t>
            </a:r>
            <a:br>
              <a:rPr lang="en-US" sz="6000" b="1" dirty="0"/>
            </a:br>
            <a:endParaRPr lang="en-US" sz="6000" b="1" dirty="0"/>
          </a:p>
        </p:txBody>
      </p:sp>
      <p:sp>
        <p:nvSpPr>
          <p:cNvPr id="5" name="Subtitle 2">
            <a:extLst>
              <a:ext uri="{FF2B5EF4-FFF2-40B4-BE49-F238E27FC236}">
                <a16:creationId xmlns:a16="http://schemas.microsoft.com/office/drawing/2014/main" id="{4EAF3E84-8BE0-DAF3-64FD-FD23F9F13692}"/>
              </a:ext>
            </a:extLst>
          </p:cNvPr>
          <p:cNvSpPr txBox="1">
            <a:spLocks/>
          </p:cNvSpPr>
          <p:nvPr/>
        </p:nvSpPr>
        <p:spPr>
          <a:xfrm>
            <a:off x="400729" y="4681537"/>
            <a:ext cx="4954292" cy="119062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2000" dirty="0"/>
              <a:t>Michael </a:t>
            </a:r>
            <a:r>
              <a:rPr lang="en-US" sz="2000" dirty="0" err="1"/>
              <a:t>Leib</a:t>
            </a:r>
            <a:endParaRPr lang="en-US" sz="2000" dirty="0"/>
          </a:p>
          <a:p>
            <a:pPr marL="0" indent="0">
              <a:buNone/>
            </a:pPr>
            <a:r>
              <a:rPr lang="en-US" sz="2000" dirty="0"/>
              <a:t>Yuval </a:t>
            </a:r>
            <a:r>
              <a:rPr lang="en-US" sz="2000" dirty="0" err="1"/>
              <a:t>Yacov</a:t>
            </a:r>
            <a:r>
              <a:rPr lang="en-US" sz="2000" dirty="0"/>
              <a:t> Said</a:t>
            </a:r>
          </a:p>
        </p:txBody>
      </p:sp>
    </p:spTree>
    <p:extLst>
      <p:ext uri="{BB962C8B-B14F-4D97-AF65-F5344CB8AC3E}">
        <p14:creationId xmlns:p14="http://schemas.microsoft.com/office/powerpoint/2010/main" val="2273471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086643" y="431999"/>
            <a:ext cx="10018713" cy="789039"/>
          </a:xfrm>
        </p:spPr>
        <p:txBody>
          <a:bodyPr>
            <a:normAutofit/>
          </a:bodyPr>
          <a:lstStyle/>
          <a:p>
            <a:r>
              <a:rPr lang="en-US" b="1" dirty="0">
                <a:latin typeface="Poppins" panose="00000500000000000000" pitchFamily="2" charset="0"/>
                <a:cs typeface="Poppins" panose="00000500000000000000" pitchFamily="2" charset="0"/>
              </a:rPr>
              <a:t>AWS services </a:t>
            </a:r>
          </a:p>
        </p:txBody>
      </p:sp>
      <p:sp>
        <p:nvSpPr>
          <p:cNvPr id="15" name="TextBox 14">
            <a:extLst>
              <a:ext uri="{FF2B5EF4-FFF2-40B4-BE49-F238E27FC236}">
                <a16:creationId xmlns:a16="http://schemas.microsoft.com/office/drawing/2014/main" id="{4355FAA6-4B13-BB88-409A-3D50FE3E350C}"/>
              </a:ext>
            </a:extLst>
          </p:cNvPr>
          <p:cNvSpPr txBox="1"/>
          <p:nvPr/>
        </p:nvSpPr>
        <p:spPr>
          <a:xfrm>
            <a:off x="3169210" y="1392062"/>
            <a:ext cx="8417740" cy="5355312"/>
          </a:xfrm>
          <a:prstGeom prst="rect">
            <a:avLst/>
          </a:prstGeom>
          <a:noFill/>
        </p:spPr>
        <p:txBody>
          <a:bodyPr wrap="square">
            <a:spAutoFit/>
          </a:bodyPr>
          <a:lstStyle/>
          <a:p>
            <a:r>
              <a:rPr lang="en-US" b="0" i="0" u="sng" dirty="0">
                <a:effectLst/>
                <a:latin typeface="Poppins" panose="00000500000000000000" pitchFamily="2" charset="0"/>
                <a:cs typeface="Poppins" panose="00000500000000000000" pitchFamily="2" charset="0"/>
              </a:rPr>
              <a:t>IoT Core</a:t>
            </a:r>
            <a:r>
              <a:rPr lang="en-US" b="0" i="0" dirty="0">
                <a:effectLst/>
                <a:latin typeface="Poppins" panose="00000500000000000000" pitchFamily="2" charset="0"/>
                <a:cs typeface="Poppins" panose="00000500000000000000" pitchFamily="2" charset="0"/>
              </a:rPr>
              <a:t> - securely connects IoT devices to the cloud, enabling communication, management, and integration with other AWS services.</a:t>
            </a:r>
          </a:p>
          <a:p>
            <a:endParaRPr lang="en-US" b="0" i="0" dirty="0">
              <a:effectLst/>
              <a:latin typeface="Poppins" panose="00000500000000000000" pitchFamily="2" charset="0"/>
              <a:cs typeface="Poppins" panose="00000500000000000000" pitchFamily="2" charset="0"/>
            </a:endParaRPr>
          </a:p>
          <a:p>
            <a:r>
              <a:rPr lang="en-US" b="0" i="0" u="sng" dirty="0">
                <a:solidFill>
                  <a:srgbClr val="202124"/>
                </a:solidFill>
                <a:effectLst/>
                <a:latin typeface="Poppins" panose="00000500000000000000" pitchFamily="2" charset="0"/>
                <a:cs typeface="Poppins" panose="00000500000000000000" pitchFamily="2" charset="0"/>
              </a:rPr>
              <a:t>AWS Lambda </a:t>
            </a:r>
            <a:r>
              <a:rPr lang="en-US" b="0" i="0" dirty="0">
                <a:solidFill>
                  <a:srgbClr val="202124"/>
                </a:solidFill>
                <a:effectLst/>
                <a:latin typeface="Poppins" panose="00000500000000000000" pitchFamily="2" charset="0"/>
                <a:cs typeface="Poppins" panose="00000500000000000000" pitchFamily="2" charset="0"/>
              </a:rPr>
              <a:t>- is </a:t>
            </a:r>
            <a:r>
              <a:rPr lang="en-US" b="0" i="0" dirty="0">
                <a:solidFill>
                  <a:srgbClr val="040C28"/>
                </a:solidFill>
                <a:effectLst/>
                <a:latin typeface="Poppins" panose="00000500000000000000" pitchFamily="2" charset="0"/>
                <a:cs typeface="Poppins" panose="00000500000000000000" pitchFamily="2" charset="0"/>
              </a:rPr>
              <a:t>a serverless compute service that runs your code in response to events and automatically manages the underlying compute resources for you</a:t>
            </a:r>
            <a:r>
              <a:rPr lang="en-US" b="0" i="0" dirty="0">
                <a:solidFill>
                  <a:srgbClr val="202124"/>
                </a:solidFill>
                <a:effectLst/>
                <a:latin typeface="Poppins" panose="00000500000000000000" pitchFamily="2" charset="0"/>
                <a:cs typeface="Poppins" panose="00000500000000000000" pitchFamily="2" charset="0"/>
              </a:rPr>
              <a:t>.</a:t>
            </a:r>
          </a:p>
          <a:p>
            <a:endParaRPr lang="en-US" b="0" i="0" dirty="0">
              <a:solidFill>
                <a:srgbClr val="202124"/>
              </a:solidFill>
              <a:effectLst/>
              <a:latin typeface="Poppins" panose="00000500000000000000" pitchFamily="2" charset="0"/>
              <a:cs typeface="Poppins" panose="00000500000000000000" pitchFamily="2" charset="0"/>
            </a:endParaRPr>
          </a:p>
          <a:p>
            <a:r>
              <a:rPr lang="en-US" b="0" i="0" u="sng" dirty="0">
                <a:effectLst/>
                <a:latin typeface="Poppins" panose="00000500000000000000" pitchFamily="2" charset="0"/>
                <a:cs typeface="Poppins" panose="00000500000000000000" pitchFamily="2" charset="0"/>
              </a:rPr>
              <a:t>Amazon </a:t>
            </a:r>
            <a:r>
              <a:rPr lang="en-US" b="0" i="0" u="sng" dirty="0" err="1">
                <a:effectLst/>
                <a:latin typeface="Poppins" panose="00000500000000000000" pitchFamily="2" charset="0"/>
                <a:cs typeface="Poppins" panose="00000500000000000000" pitchFamily="2" charset="0"/>
              </a:rPr>
              <a:t>TimeStream</a:t>
            </a:r>
            <a:r>
              <a:rPr lang="en-US" b="0" i="0" dirty="0">
                <a:effectLst/>
                <a:latin typeface="Poppins" panose="00000500000000000000" pitchFamily="2" charset="0"/>
                <a:cs typeface="Poppins" panose="00000500000000000000" pitchFamily="2" charset="0"/>
              </a:rPr>
              <a:t> - managed time-series database service, optimized for storing and analyzing time-stamped data at scale.</a:t>
            </a:r>
          </a:p>
          <a:p>
            <a:br>
              <a:rPr lang="en-US" b="0" i="0" u="sng" dirty="0">
                <a:effectLst/>
                <a:latin typeface="Poppins" panose="00000500000000000000" pitchFamily="2" charset="0"/>
                <a:cs typeface="Poppins" panose="00000500000000000000" pitchFamily="2" charset="0"/>
              </a:rPr>
            </a:br>
            <a:r>
              <a:rPr lang="en-US" b="0" i="0" u="sng" dirty="0">
                <a:effectLst/>
                <a:latin typeface="Poppins" panose="00000500000000000000" pitchFamily="2" charset="0"/>
                <a:cs typeface="Poppins" panose="00000500000000000000" pitchFamily="2" charset="0"/>
              </a:rPr>
              <a:t>Amazon Grafana </a:t>
            </a:r>
            <a:r>
              <a:rPr lang="en-US" b="0" i="0" dirty="0">
                <a:effectLst/>
                <a:latin typeface="Poppins" panose="00000500000000000000" pitchFamily="2" charset="0"/>
                <a:cs typeface="Poppins" panose="00000500000000000000" pitchFamily="2" charset="0"/>
              </a:rPr>
              <a:t>- visualization tool that transforms data into insightful graphs and charts, aiding in data analysis and visualization.</a:t>
            </a:r>
            <a:endParaRPr lang="en-IL" dirty="0">
              <a:latin typeface="Poppins" panose="00000500000000000000" pitchFamily="2" charset="0"/>
              <a:cs typeface="Poppins" panose="00000500000000000000" pitchFamily="2" charset="0"/>
            </a:endParaRPr>
          </a:p>
          <a:p>
            <a:endParaRPr lang="en-IL" u="sng" dirty="0">
              <a:latin typeface="Poppins" panose="00000500000000000000" pitchFamily="2" charset="0"/>
              <a:cs typeface="Poppins" panose="00000500000000000000" pitchFamily="2" charset="0"/>
            </a:endParaRPr>
          </a:p>
          <a:p>
            <a:r>
              <a:rPr lang="en-US" b="0" i="0" u="sng" dirty="0">
                <a:effectLst/>
                <a:latin typeface="Poppins" panose="00000500000000000000" pitchFamily="2" charset="0"/>
                <a:cs typeface="Poppins" panose="00000500000000000000" pitchFamily="2" charset="0"/>
              </a:rPr>
              <a:t>Amazon Simple Notification Service </a:t>
            </a:r>
            <a:r>
              <a:rPr lang="en-US" b="0" i="0" dirty="0">
                <a:effectLst/>
                <a:latin typeface="Poppins" panose="00000500000000000000" pitchFamily="2" charset="0"/>
                <a:cs typeface="Poppins" panose="00000500000000000000" pitchFamily="2" charset="0"/>
              </a:rPr>
              <a:t>- managed messaging service by AWS that sends notifications to various endpoints like mobile devices and email.</a:t>
            </a:r>
          </a:p>
          <a:p>
            <a:br>
              <a:rPr lang="en-US" b="0" i="0" dirty="0">
                <a:effectLst/>
                <a:latin typeface="Poppins" panose="00000500000000000000" pitchFamily="2" charset="0"/>
                <a:cs typeface="Poppins" panose="00000500000000000000" pitchFamily="2" charset="0"/>
              </a:rPr>
            </a:br>
            <a:endParaRPr lang="en-US" b="0" i="0" dirty="0">
              <a:effectLst/>
              <a:latin typeface="Poppins" panose="00000500000000000000" pitchFamily="2" charset="0"/>
              <a:cs typeface="Poppins" panose="00000500000000000000" pitchFamily="2" charset="0"/>
            </a:endParaRPr>
          </a:p>
          <a:p>
            <a:endParaRPr lang="en-IL" dirty="0">
              <a:latin typeface="Poppins" panose="00000500000000000000" pitchFamily="2" charset="0"/>
              <a:cs typeface="Poppins" panose="00000500000000000000" pitchFamily="2" charset="0"/>
            </a:endParaRPr>
          </a:p>
        </p:txBody>
      </p:sp>
      <p:pic>
        <p:nvPicPr>
          <p:cNvPr id="7" name="Graphic 24" descr="Amazon Simple Notification Service (Amazon SNS) service icon.">
            <a:extLst>
              <a:ext uri="{FF2B5EF4-FFF2-40B4-BE49-F238E27FC236}">
                <a16:creationId xmlns:a16="http://schemas.microsoft.com/office/drawing/2014/main" id="{5274A1E9-3C50-034E-9375-DCEB46FBCB6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276086" y="512827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10" descr="AWS Lambda service icon.">
            <a:extLst>
              <a:ext uri="{FF2B5EF4-FFF2-40B4-BE49-F238E27FC236}">
                <a16:creationId xmlns:a16="http://schemas.microsoft.com/office/drawing/2014/main" id="{558134B1-4247-01AE-4170-D7FD11A8517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276086" y="23071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9" descr="Amazon Timestream service icon.">
            <a:extLst>
              <a:ext uri="{FF2B5EF4-FFF2-40B4-BE49-F238E27FC236}">
                <a16:creationId xmlns:a16="http://schemas.microsoft.com/office/drawing/2014/main" id="{0153164E-0DBC-0F75-5E0D-3E455D457E6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276086" y="32453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6" descr="AWS IoT Core service icon.">
            <a:extLst>
              <a:ext uri="{FF2B5EF4-FFF2-40B4-BE49-F238E27FC236}">
                <a16:creationId xmlns:a16="http://schemas.microsoft.com/office/drawing/2014/main" id="{FD76E885-2E65-BE4F-31C9-CC5B9EBA1B9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276086" y="134872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3" descr="Amazon Managed Grafana service icon.">
            <a:extLst>
              <a:ext uri="{FF2B5EF4-FFF2-40B4-BE49-F238E27FC236}">
                <a16:creationId xmlns:a16="http://schemas.microsoft.com/office/drawing/2014/main" id="{CDAB8204-E0EA-F8D3-FB8E-1818CBE7F5B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276086" y="4183548"/>
            <a:ext cx="762000" cy="762000"/>
          </a:xfrm>
          <a:prstGeom prst="rect">
            <a:avLst/>
          </a:prstGeom>
        </p:spPr>
      </p:pic>
    </p:spTree>
    <p:extLst>
      <p:ext uri="{BB962C8B-B14F-4D97-AF65-F5344CB8AC3E}">
        <p14:creationId xmlns:p14="http://schemas.microsoft.com/office/powerpoint/2010/main" val="2546071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0CC318-507E-311D-A454-EEAFBE84449B}"/>
              </a:ext>
            </a:extLst>
          </p:cNvPr>
          <p:cNvSpPr>
            <a:spLocks noGrp="1"/>
          </p:cNvSpPr>
          <p:nvPr>
            <p:ph type="title"/>
          </p:nvPr>
        </p:nvSpPr>
        <p:spPr>
          <a:xfrm>
            <a:off x="1484310" y="370471"/>
            <a:ext cx="10018713" cy="1752599"/>
          </a:xfrm>
        </p:spPr>
        <p:txBody>
          <a:bodyPr/>
          <a:lstStyle/>
          <a:p>
            <a:r>
              <a:rPr lang="en-US" sz="2900" b="1" dirty="0">
                <a:latin typeface="Poppins" panose="00000500000000000000" pitchFamily="2" charset="0"/>
                <a:cs typeface="Poppins" panose="00000500000000000000" pitchFamily="2" charset="0"/>
              </a:rPr>
              <a:t>AWS architecture</a:t>
            </a:r>
            <a:endParaRPr lang="en-IL" sz="2900" b="1" dirty="0">
              <a:latin typeface="Poppins" panose="00000500000000000000" pitchFamily="2" charset="0"/>
              <a:cs typeface="Poppins" panose="00000500000000000000" pitchFamily="2" charset="0"/>
            </a:endParaRPr>
          </a:p>
        </p:txBody>
      </p:sp>
      <p:pic>
        <p:nvPicPr>
          <p:cNvPr id="21" name="Graphic 20">
            <a:extLst>
              <a:ext uri="{FF2B5EF4-FFF2-40B4-BE49-F238E27FC236}">
                <a16:creationId xmlns:a16="http://schemas.microsoft.com/office/drawing/2014/main" id="{AA80E60A-684F-716B-A751-1F99286193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441" y="2123070"/>
            <a:ext cx="11142452" cy="3883359"/>
          </a:xfrm>
          <a:prstGeom prst="rect">
            <a:avLst/>
          </a:prstGeom>
        </p:spPr>
      </p:pic>
    </p:spTree>
    <p:extLst>
      <p:ext uri="{BB962C8B-B14F-4D97-AF65-F5344CB8AC3E}">
        <p14:creationId xmlns:p14="http://schemas.microsoft.com/office/powerpoint/2010/main" val="1407387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phone and a box with a number&#10;&#10;Description automatically generated">
            <a:extLst>
              <a:ext uri="{FF2B5EF4-FFF2-40B4-BE49-F238E27FC236}">
                <a16:creationId xmlns:a16="http://schemas.microsoft.com/office/drawing/2014/main" id="{B90D03F1-1537-E38D-F11D-92C6D75B40AE}"/>
              </a:ext>
            </a:extLst>
          </p:cNvPr>
          <p:cNvPicPr>
            <a:picLocks noChangeAspect="1"/>
          </p:cNvPicPr>
          <p:nvPr/>
        </p:nvPicPr>
        <p:blipFill>
          <a:blip r:embed="rId2">
            <a:duotone>
              <a:prstClr val="black"/>
              <a:srgbClr val="F7F7F7">
                <a:tint val="45000"/>
                <a:satMod val="400000"/>
              </a:srgbClr>
            </a:duotone>
            <a:extLst>
              <a:ext uri="{BEBA8EAE-BF5A-486C-A8C5-ECC9F3942E4B}">
                <a14:imgProps xmlns:a14="http://schemas.microsoft.com/office/drawing/2010/main">
                  <a14:imgLayer r:embed="rId3">
                    <a14:imgEffect>
                      <a14:backgroundRemoval t="9959" b="92116" l="7422" r="94336">
                        <a14:foregroundMark x1="11133" y1="17427" x2="11133" y2="17427"/>
                        <a14:foregroundMark x1="12305" y1="38589" x2="12305" y2="38589"/>
                        <a14:foregroundMark x1="13477" y1="44813" x2="13477" y2="44813"/>
                        <a14:foregroundMark x1="13672" y1="52282" x2="13672" y2="52282"/>
                        <a14:foregroundMark x1="19141" y1="60996" x2="19141" y2="60996"/>
                        <a14:foregroundMark x1="11133" y1="89212" x2="11133" y2="89212"/>
                        <a14:foregroundMark x1="10352" y1="86722" x2="10352" y2="86722"/>
                        <a14:foregroundMark x1="11719" y1="75934" x2="13867" y2="83402"/>
                        <a14:foregroundMark x1="14433" y1="67635" x2="14258" y2="66805"/>
                        <a14:foregroundMark x1="17578" y1="82573" x2="17149" y2="80535"/>
                        <a14:foregroundMark x1="19922" y1="82988" x2="19922" y2="82988"/>
                        <a14:foregroundMark x1="7576" y1="77049" x2="8594" y2="73444"/>
                        <a14:foregroundMark x1="9766" y1="83402" x2="9766" y2="83402"/>
                        <a14:foregroundMark x1="14063" y1="77178" x2="14063" y2="77178"/>
                        <a14:foregroundMark x1="15625" y1="77593" x2="15625" y2="77593"/>
                        <a14:foregroundMark x1="15430" y1="75519" x2="16602" y2="81328"/>
                        <a14:foregroundMark x1="44922" y1="53942" x2="44922" y2="53942"/>
                        <a14:foregroundMark x1="49023" y1="17842" x2="49023" y2="17842"/>
                        <a14:foregroundMark x1="82813" y1="12448" x2="82813" y2="12448"/>
                        <a14:foregroundMark x1="81836" y1="35685" x2="81836" y2="35685"/>
                        <a14:foregroundMark x1="91406" y1="80913" x2="91406" y2="80913"/>
                        <a14:foregroundMark x1="94336" y1="85062" x2="94336" y2="85062"/>
                        <a14:foregroundMark x1="90625" y1="88797" x2="90625" y2="88797"/>
                        <a14:foregroundMark x1="77148" y1="88797" x2="77148" y2="88797"/>
                        <a14:foregroundMark x1="77539" y1="77593" x2="77539" y2="77593"/>
                        <a14:foregroundMark x1="79688" y1="73029" x2="76758" y2="79253"/>
                        <a14:foregroundMark x1="73633" y1="82988" x2="73633" y2="82988"/>
                        <a14:foregroundMark x1="49805" y1="72199" x2="49805" y2="72199"/>
                        <a14:foregroundMark x1="44727" y1="80083" x2="44727" y2="80083"/>
                        <a14:foregroundMark x1="45117" y1="82158" x2="45117" y2="82158"/>
                        <a14:foregroundMark x1="43750" y1="75934" x2="43750" y2="75934"/>
                        <a14:foregroundMark x1="43359" y1="72614" x2="43359" y2="72614"/>
                        <a14:foregroundMark x1="43555" y1="66805" x2="46484" y2="74689"/>
                        <a14:foregroundMark x1="48828" y1="44398" x2="48828" y2="44398"/>
                        <a14:foregroundMark x1="44922" y1="38589" x2="52148" y2="52282"/>
                        <a14:foregroundMark x1="52148" y1="52282" x2="44922" y2="39004"/>
                        <a14:foregroundMark x1="48828" y1="36929" x2="48828" y2="38174"/>
                        <a14:foregroundMark x1="48828" y1="34855" x2="48828" y2="34855"/>
                        <a14:foregroundMark x1="46289" y1="38589" x2="46289" y2="38589"/>
                        <a14:foregroundMark x1="86523" y1="51452" x2="86523" y2="51452"/>
                        <a14:foregroundMark x1="13477" y1="92116" x2="7617" y2="77178"/>
                        <a14:backgroundMark x1="16992" y1="71369" x2="16992" y2="71369"/>
                        <a14:backgroundMark x1="15234" y1="68050" x2="16995" y2="74172"/>
                        <a14:backgroundMark x1="14453" y1="67635" x2="14453" y2="67635"/>
                        <a14:backgroundMark x1="14453" y1="67635" x2="15039" y2="69295"/>
                        <a14:backgroundMark x1="7971" y1="83402" x2="8789" y2="86722"/>
                        <a14:backgroundMark x1="6641" y1="78008" x2="7971" y2="83402"/>
                        <a14:backgroundMark x1="48047" y1="38174" x2="48047" y2="38174"/>
                        <a14:backgroundMark x1="48047" y1="35270" x2="48047" y2="35270"/>
                        <a14:backgroundMark x1="48242" y1="35270" x2="48242" y2="35270"/>
                        <a14:backgroundMark x1="48438" y1="34855" x2="48438" y2="36929"/>
                        <a14:backgroundMark x1="48438" y1="34440" x2="48438" y2="34855"/>
                        <a14:backgroundMark x1="48438" y1="38174" x2="48438" y2="38174"/>
                      </a14:backgroundRemoval>
                    </a14:imgEffect>
                    <a14:imgEffect>
                      <a14:sharpenSoften amount="25000"/>
                    </a14:imgEffect>
                    <a14:imgEffect>
                      <a14:colorTemperature colorTemp="11200"/>
                    </a14:imgEffect>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60510" y="2415654"/>
            <a:ext cx="5938476" cy="2783661"/>
          </a:xfrm>
          <a:prstGeom prst="rect">
            <a:avLst/>
          </a:prstGeom>
          <a:ln>
            <a:noFill/>
          </a:ln>
          <a:effectLst>
            <a:softEdge rad="0"/>
          </a:effectLst>
        </p:spPr>
      </p:pic>
      <p:sp>
        <p:nvSpPr>
          <p:cNvPr id="5" name="Title 1">
            <a:extLst>
              <a:ext uri="{FF2B5EF4-FFF2-40B4-BE49-F238E27FC236}">
                <a16:creationId xmlns:a16="http://schemas.microsoft.com/office/drawing/2014/main" id="{0805CCF3-FDDD-D3C9-C1FC-1C793DD0852E}"/>
              </a:ext>
            </a:extLst>
          </p:cNvPr>
          <p:cNvSpPr txBox="1">
            <a:spLocks/>
          </p:cNvSpPr>
          <p:nvPr/>
        </p:nvSpPr>
        <p:spPr>
          <a:xfrm>
            <a:off x="2692831" y="705868"/>
            <a:ext cx="2889965" cy="789039"/>
          </a:xfrm>
          <a:prstGeom prst="rect">
            <a:avLst/>
          </a:prstGeom>
          <a:effectLst/>
        </p:spPr>
        <p:txBody>
          <a:bodyPr vert="horz" lIns="91440" tIns="45720" rIns="91440" bIns="45720" rtlCol="0" anchor="b">
            <a:normAutofit fontScale="92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atin typeface="Poppins" panose="00000500000000000000" pitchFamily="2" charset="0"/>
                <a:cs typeface="Poppins" panose="00000500000000000000" pitchFamily="2" charset="0"/>
              </a:rPr>
              <a:t>Flow chart</a:t>
            </a:r>
          </a:p>
        </p:txBody>
      </p:sp>
      <p:pic>
        <p:nvPicPr>
          <p:cNvPr id="6" name="Graphic 5">
            <a:extLst>
              <a:ext uri="{FF2B5EF4-FFF2-40B4-BE49-F238E27FC236}">
                <a16:creationId xmlns:a16="http://schemas.microsoft.com/office/drawing/2014/main" id="{E497F374-3C65-1216-099E-8922A2A36BA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0635" t="25714" r="16984" b="3810"/>
          <a:stretch/>
        </p:blipFill>
        <p:spPr>
          <a:xfrm>
            <a:off x="6096000" y="96769"/>
            <a:ext cx="6096000" cy="6664461"/>
          </a:xfrm>
          <a:prstGeom prst="rect">
            <a:avLst/>
          </a:prstGeom>
        </p:spPr>
      </p:pic>
    </p:spTree>
    <p:extLst>
      <p:ext uri="{BB962C8B-B14F-4D97-AF65-F5344CB8AC3E}">
        <p14:creationId xmlns:p14="http://schemas.microsoft.com/office/powerpoint/2010/main" val="2269236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13"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14"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15"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16"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17"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useBgFill="1">
        <p:nvSpPr>
          <p:cNvPr id="19" name="Rectangle 1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2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2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2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3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3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4" name="Title 1">
            <a:extLst>
              <a:ext uri="{FF2B5EF4-FFF2-40B4-BE49-F238E27FC236}">
                <a16:creationId xmlns:a16="http://schemas.microsoft.com/office/drawing/2014/main" id="{43FA3D0B-B694-43D9-4F32-E755BD16F522}"/>
              </a:ext>
            </a:extLst>
          </p:cNvPr>
          <p:cNvSpPr txBox="1">
            <a:spLocks/>
          </p:cNvSpPr>
          <p:nvPr/>
        </p:nvSpPr>
        <p:spPr>
          <a:xfrm>
            <a:off x="3903166" y="155474"/>
            <a:ext cx="7345891" cy="1413933"/>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sz="4000" b="1" dirty="0"/>
              <a:t>Security</a:t>
            </a:r>
          </a:p>
        </p:txBody>
      </p:sp>
      <p:pic>
        <p:nvPicPr>
          <p:cNvPr id="7" name="Picture 6" descr="Transparent padlock">
            <a:extLst>
              <a:ext uri="{FF2B5EF4-FFF2-40B4-BE49-F238E27FC236}">
                <a16:creationId xmlns:a16="http://schemas.microsoft.com/office/drawing/2014/main" id="{DA7224E7-24B0-CF6E-CFBE-7D5A5781F126}"/>
              </a:ext>
            </a:extLst>
          </p:cNvPr>
          <p:cNvPicPr>
            <a:picLocks noChangeAspect="1"/>
          </p:cNvPicPr>
          <p:nvPr/>
        </p:nvPicPr>
        <p:blipFill rotWithShape="1">
          <a:blip r:embed="rId4"/>
          <a:srcRect l="20555" r="46408" b="2"/>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5" name="TextBox 4">
            <a:extLst>
              <a:ext uri="{FF2B5EF4-FFF2-40B4-BE49-F238E27FC236}">
                <a16:creationId xmlns:a16="http://schemas.microsoft.com/office/drawing/2014/main" id="{151B06CC-E19B-DFC1-6491-C8C6DAD1458F}"/>
              </a:ext>
            </a:extLst>
          </p:cNvPr>
          <p:cNvSpPr txBox="1"/>
          <p:nvPr/>
        </p:nvSpPr>
        <p:spPr>
          <a:xfrm>
            <a:off x="3843866" y="1695451"/>
            <a:ext cx="7890933" cy="4095750"/>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pPr>
            <a:r>
              <a:rPr lang="en-US" b="1" dirty="0"/>
              <a:t>Security Measures Implemented</a:t>
            </a:r>
          </a:p>
          <a:p>
            <a:pPr>
              <a:lnSpc>
                <a:spcPct val="90000"/>
              </a:lnSpc>
              <a:spcBef>
                <a:spcPct val="20000"/>
              </a:spcBef>
              <a:spcAft>
                <a:spcPts val="600"/>
              </a:spcAft>
              <a:buClr>
                <a:schemeClr val="accent1">
                  <a:lumMod val="75000"/>
                </a:schemeClr>
              </a:buClr>
              <a:buSzPct val="145000"/>
            </a:pPr>
            <a:r>
              <a:rPr lang="en-US" sz="1400" dirty="0"/>
              <a:t>ESP32:</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Utilization of "</a:t>
            </a:r>
            <a:r>
              <a:rPr lang="en-US" sz="1400" dirty="0" err="1"/>
              <a:t>secrets.h</a:t>
            </a:r>
            <a:r>
              <a:rPr lang="en-US" sz="1400" dirty="0"/>
              <a:t>": Sensitive information like </a:t>
            </a:r>
            <a:r>
              <a:rPr lang="en-US" sz="1400" dirty="0" err="1"/>
              <a:t>WiFi</a:t>
            </a:r>
            <a:r>
              <a:rPr lang="en-US" sz="1400" dirty="0"/>
              <a:t> credentials and AWS IoT details are stored in a separate header file, enhancing security and preventing inadvertent exposure.</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Security Protocols: MQTT over TLS ensures encrypted data transmission, while X.509 authentication mechanisms further bolster security.</a:t>
            </a:r>
          </a:p>
          <a:p>
            <a:pPr>
              <a:lnSpc>
                <a:spcPct val="90000"/>
              </a:lnSpc>
              <a:spcBef>
                <a:spcPct val="20000"/>
              </a:spcBef>
              <a:spcAft>
                <a:spcPts val="600"/>
              </a:spcAft>
              <a:buClr>
                <a:schemeClr val="accent1">
                  <a:lumMod val="75000"/>
                </a:schemeClr>
              </a:buClr>
              <a:buSzPct val="145000"/>
            </a:pPr>
            <a:r>
              <a:rPr lang="en-US" sz="1400" dirty="0"/>
              <a:t>AWS Services:</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AWS IAM Integration: AWS services in the IoT ecosystem leverage AWS Identity and Access Management (IAM) for robust security measures.</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Fine-Grained Access Control: IAM provides granular access control, authentication mechanisms, and least privilege access across services like AWS Lambda, Amazon Timestream, Grafana, and AWS SNS.</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Enhanced Security Posture: By enforcing IAM policies, only authorized entities can access and interact with the services, ensuring a heightened overall security posture.</a:t>
            </a:r>
          </a:p>
          <a:p>
            <a:pPr>
              <a:lnSpc>
                <a:spcPct val="90000"/>
              </a:lnSpc>
              <a:spcBef>
                <a:spcPct val="20000"/>
              </a:spcBef>
              <a:spcAft>
                <a:spcPts val="600"/>
              </a:spcAft>
              <a:buClr>
                <a:schemeClr val="accent1">
                  <a:lumMod val="75000"/>
                </a:schemeClr>
              </a:buClr>
              <a:buSzPct val="145000"/>
            </a:pPr>
            <a:r>
              <a:rPr lang="en-US" sz="1400" dirty="0"/>
              <a:t>These combined measures fortify the IoT project's security infrastructure, safeguarding sensitive data and interactions at both the device and cloud levels.</a:t>
            </a:r>
          </a:p>
          <a:p>
            <a:pPr>
              <a:lnSpc>
                <a:spcPct val="90000"/>
              </a:lnSpc>
              <a:spcBef>
                <a:spcPct val="20000"/>
              </a:spcBef>
              <a:spcAft>
                <a:spcPts val="600"/>
              </a:spcAft>
              <a:buClr>
                <a:schemeClr val="accent1">
                  <a:lumMod val="75000"/>
                </a:schemeClr>
              </a:buClr>
              <a:buSzPct val="145000"/>
              <a:buFont typeface="Arial"/>
              <a:buChar char="•"/>
            </a:pPr>
            <a:endParaRPr lang="en-US" sz="1100" dirty="0"/>
          </a:p>
        </p:txBody>
      </p:sp>
    </p:spTree>
    <p:extLst>
      <p:ext uri="{BB962C8B-B14F-4D97-AF65-F5344CB8AC3E}">
        <p14:creationId xmlns:p14="http://schemas.microsoft.com/office/powerpoint/2010/main" val="168996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CC66E7-8453-E15B-86ED-140BA2EA0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30911"/>
            <a:ext cx="12399560" cy="4627089"/>
          </a:xfrm>
          <a:prstGeom prst="rect">
            <a:avLst/>
          </a:prstGeom>
        </p:spPr>
      </p:pic>
      <p:pic>
        <p:nvPicPr>
          <p:cNvPr id="4" name="Picture 3" descr="A circuit board with wires and a cable&#10;&#10;Description automatically generated">
            <a:extLst>
              <a:ext uri="{FF2B5EF4-FFF2-40B4-BE49-F238E27FC236}">
                <a16:creationId xmlns:a16="http://schemas.microsoft.com/office/drawing/2014/main" id="{D5564BCB-1176-4434-3BB2-E3B39161F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914"/>
            <a:ext cx="3142106" cy="3002507"/>
          </a:xfrm>
          <a:prstGeom prst="rect">
            <a:avLst/>
          </a:prstGeom>
        </p:spPr>
      </p:pic>
      <p:pic>
        <p:nvPicPr>
          <p:cNvPr id="12" name="Content Placeholder 11" descr="A red toy truck with black wheels&#10;&#10;Description automatically generated">
            <a:extLst>
              <a:ext uri="{FF2B5EF4-FFF2-40B4-BE49-F238E27FC236}">
                <a16:creationId xmlns:a16="http://schemas.microsoft.com/office/drawing/2014/main" id="{EFA43FC1-D4A1-DEF1-9E27-71C121E7D41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161361" y="0"/>
            <a:ext cx="4030639" cy="3176337"/>
          </a:xfrm>
        </p:spPr>
      </p:pic>
      <p:sp>
        <p:nvSpPr>
          <p:cNvPr id="7" name="TextBox 6">
            <a:extLst>
              <a:ext uri="{FF2B5EF4-FFF2-40B4-BE49-F238E27FC236}">
                <a16:creationId xmlns:a16="http://schemas.microsoft.com/office/drawing/2014/main" id="{56252366-82EE-E65D-7504-4C845EC06577}"/>
              </a:ext>
            </a:extLst>
          </p:cNvPr>
          <p:cNvSpPr txBox="1"/>
          <p:nvPr/>
        </p:nvSpPr>
        <p:spPr>
          <a:xfrm>
            <a:off x="3396459" y="245337"/>
            <a:ext cx="6201294" cy="707886"/>
          </a:xfrm>
          <a:prstGeom prst="rect">
            <a:avLst/>
          </a:prstGeom>
          <a:noFill/>
        </p:spPr>
        <p:txBody>
          <a:bodyPr wrap="square">
            <a:spAutoFit/>
          </a:bodyPr>
          <a:lstStyle/>
          <a:p>
            <a:r>
              <a:rPr lang="en-US" sz="4000" b="1" dirty="0"/>
              <a:t>Results</a:t>
            </a:r>
            <a:endParaRPr lang="en-IL" sz="4000" dirty="0"/>
          </a:p>
        </p:txBody>
      </p:sp>
      <p:sp>
        <p:nvSpPr>
          <p:cNvPr id="8" name="TextBox 7">
            <a:extLst>
              <a:ext uri="{FF2B5EF4-FFF2-40B4-BE49-F238E27FC236}">
                <a16:creationId xmlns:a16="http://schemas.microsoft.com/office/drawing/2014/main" id="{BC1380E9-CD38-F0B4-C439-0ED4D2B2F317}"/>
              </a:ext>
            </a:extLst>
          </p:cNvPr>
          <p:cNvSpPr txBox="1"/>
          <p:nvPr/>
        </p:nvSpPr>
        <p:spPr>
          <a:xfrm>
            <a:off x="2850081" y="1969301"/>
            <a:ext cx="1952553" cy="261610"/>
          </a:xfrm>
          <a:prstGeom prst="rect">
            <a:avLst/>
          </a:prstGeom>
          <a:noFill/>
        </p:spPr>
        <p:txBody>
          <a:bodyPr wrap="square" rtlCol="0">
            <a:spAutoFit/>
          </a:bodyPr>
          <a:lstStyle/>
          <a:p>
            <a:r>
              <a:rPr lang="en-IL" sz="1050" dirty="0"/>
              <a:t>AWS Grafana</a:t>
            </a:r>
          </a:p>
        </p:txBody>
      </p:sp>
    </p:spTree>
    <p:extLst>
      <p:ext uri="{BB962C8B-B14F-4D97-AF65-F5344CB8AC3E}">
        <p14:creationId xmlns:p14="http://schemas.microsoft.com/office/powerpoint/2010/main" val="2751883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2D1DB5-FA22-5F86-F5AA-610E5B85A8EE}"/>
              </a:ext>
            </a:extLst>
          </p:cNvPr>
          <p:cNvGrpSpPr/>
          <p:nvPr/>
        </p:nvGrpSpPr>
        <p:grpSpPr>
          <a:xfrm>
            <a:off x="100508" y="372564"/>
            <a:ext cx="2309539" cy="4591664"/>
            <a:chOff x="2055983" y="-105205"/>
            <a:chExt cx="3144685" cy="6154993"/>
          </a:xfrm>
        </p:grpSpPr>
        <p:pic>
          <p:nvPicPr>
            <p:cNvPr id="5" name="Picture 4" descr="A screenshot of a email&#10;&#10;Description automatically generated">
              <a:extLst>
                <a:ext uri="{FF2B5EF4-FFF2-40B4-BE49-F238E27FC236}">
                  <a16:creationId xmlns:a16="http://schemas.microsoft.com/office/drawing/2014/main" id="{79AF343E-D62E-6897-8075-1841A38C6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138" y="67478"/>
              <a:ext cx="2749030" cy="5947668"/>
            </a:xfrm>
            <a:prstGeom prst="roundRect">
              <a:avLst/>
            </a:prstGeom>
          </p:spPr>
        </p:pic>
        <p:pic>
          <p:nvPicPr>
            <p:cNvPr id="6" name="Picture 2" descr="SVG Editor - Graphic Design with SVG on Android/iOS">
              <a:extLst>
                <a:ext uri="{FF2B5EF4-FFF2-40B4-BE49-F238E27FC236}">
                  <a16:creationId xmlns:a16="http://schemas.microsoft.com/office/drawing/2014/main" id="{A15314AE-D83E-09C5-6DBB-BCD8E2D54D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2091" b="634"/>
            <a:stretch/>
          </p:blipFill>
          <p:spPr bwMode="auto">
            <a:xfrm>
              <a:off x="2055983" y="-105205"/>
              <a:ext cx="3144685" cy="6154993"/>
            </a:xfrm>
            <a:prstGeom prst="round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6B06870-F7EB-BF80-5EB8-BDE59431CA93}"/>
              </a:ext>
            </a:extLst>
          </p:cNvPr>
          <p:cNvGrpSpPr/>
          <p:nvPr/>
        </p:nvGrpSpPr>
        <p:grpSpPr>
          <a:xfrm>
            <a:off x="2663744" y="2071008"/>
            <a:ext cx="2309539" cy="4565821"/>
            <a:chOff x="7600439" y="314246"/>
            <a:chExt cx="2747521" cy="5402675"/>
          </a:xfrm>
        </p:grpSpPr>
        <p:pic>
          <p:nvPicPr>
            <p:cNvPr id="8" name="Picture 7" descr="A map with a location pin&#10;&#10;Description automatically generated">
              <a:extLst>
                <a:ext uri="{FF2B5EF4-FFF2-40B4-BE49-F238E27FC236}">
                  <a16:creationId xmlns:a16="http://schemas.microsoft.com/office/drawing/2014/main" id="{CF38A8AC-5DA8-E5D3-0404-FDAFD0CF12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3045" y="478505"/>
              <a:ext cx="2380863" cy="5151120"/>
            </a:xfrm>
            <a:prstGeom prst="roundRect">
              <a:avLst/>
            </a:prstGeom>
          </p:spPr>
        </p:pic>
        <p:pic>
          <p:nvPicPr>
            <p:cNvPr id="9" name="Picture 4" descr="SVG Editor - Graphic Design with SVG on Android/iOS">
              <a:extLst>
                <a:ext uri="{FF2B5EF4-FFF2-40B4-BE49-F238E27FC236}">
                  <a16:creationId xmlns:a16="http://schemas.microsoft.com/office/drawing/2014/main" id="{DADD8C57-B035-4729-ACCB-DF9ED3423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439" y="314246"/>
              <a:ext cx="2747521" cy="540267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5" descr="A screenshot of a computer program&#10;&#10;Description automatically generated">
            <a:extLst>
              <a:ext uri="{FF2B5EF4-FFF2-40B4-BE49-F238E27FC236}">
                <a16:creationId xmlns:a16="http://schemas.microsoft.com/office/drawing/2014/main" id="{C82F8DEE-0AA1-5E83-5148-4632DF4E3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182" y="345780"/>
            <a:ext cx="4948148" cy="3083361"/>
          </a:xfrm>
          <a:prstGeom prst="rect">
            <a:avLst/>
          </a:prstGeom>
        </p:spPr>
      </p:pic>
      <p:pic>
        <p:nvPicPr>
          <p:cNvPr id="24" name="Picture 23" descr="A white rectangular object with a black border&#10;&#10;Description automatically generated">
            <a:extLst>
              <a:ext uri="{FF2B5EF4-FFF2-40B4-BE49-F238E27FC236}">
                <a16:creationId xmlns:a16="http://schemas.microsoft.com/office/drawing/2014/main" id="{87CE8B39-3CBB-FC0B-BC85-C4D1FEBFD7E7}"/>
              </a:ext>
            </a:extLst>
          </p:cNvPr>
          <p:cNvPicPr>
            <a:picLocks noChangeAspect="1"/>
          </p:cNvPicPr>
          <p:nvPr/>
        </p:nvPicPr>
        <p:blipFill rotWithShape="1">
          <a:blip r:embed="rId7">
            <a:extLst>
              <a:ext uri="{28A0092B-C50C-407E-A947-70E740481C1C}">
                <a14:useLocalDpi xmlns:a14="http://schemas.microsoft.com/office/drawing/2010/main" val="0"/>
              </a:ext>
            </a:extLst>
          </a:blip>
          <a:srcRect r="66726"/>
          <a:stretch/>
        </p:blipFill>
        <p:spPr>
          <a:xfrm>
            <a:off x="5301177" y="1422578"/>
            <a:ext cx="2180414" cy="2009017"/>
          </a:xfrm>
          <a:prstGeom prst="rect">
            <a:avLst/>
          </a:prstGeom>
        </p:spPr>
      </p:pic>
      <p:sp>
        <p:nvSpPr>
          <p:cNvPr id="27" name="TextBox 26">
            <a:extLst>
              <a:ext uri="{FF2B5EF4-FFF2-40B4-BE49-F238E27FC236}">
                <a16:creationId xmlns:a16="http://schemas.microsoft.com/office/drawing/2014/main" id="{C1A066FF-73C7-7485-04D8-9651CF8C02E4}"/>
              </a:ext>
            </a:extLst>
          </p:cNvPr>
          <p:cNvSpPr txBox="1"/>
          <p:nvPr/>
        </p:nvSpPr>
        <p:spPr>
          <a:xfrm>
            <a:off x="5222954" y="1196724"/>
            <a:ext cx="1952553" cy="261610"/>
          </a:xfrm>
          <a:prstGeom prst="rect">
            <a:avLst/>
          </a:prstGeom>
          <a:noFill/>
        </p:spPr>
        <p:txBody>
          <a:bodyPr wrap="square" rtlCol="0">
            <a:spAutoFit/>
          </a:bodyPr>
          <a:lstStyle/>
          <a:p>
            <a:r>
              <a:rPr lang="en-IL" sz="1050" dirty="0"/>
              <a:t>MQTT message</a:t>
            </a:r>
          </a:p>
        </p:txBody>
      </p:sp>
      <p:sp>
        <p:nvSpPr>
          <p:cNvPr id="28" name="TextBox 27">
            <a:extLst>
              <a:ext uri="{FF2B5EF4-FFF2-40B4-BE49-F238E27FC236}">
                <a16:creationId xmlns:a16="http://schemas.microsoft.com/office/drawing/2014/main" id="{49B5957E-FA8A-7972-3CF5-45FBA5071E01}"/>
              </a:ext>
            </a:extLst>
          </p:cNvPr>
          <p:cNvSpPr txBox="1"/>
          <p:nvPr/>
        </p:nvSpPr>
        <p:spPr>
          <a:xfrm>
            <a:off x="6961673" y="135684"/>
            <a:ext cx="1952553" cy="261610"/>
          </a:xfrm>
          <a:prstGeom prst="rect">
            <a:avLst/>
          </a:prstGeom>
          <a:noFill/>
        </p:spPr>
        <p:txBody>
          <a:bodyPr wrap="square" rtlCol="0">
            <a:spAutoFit/>
          </a:bodyPr>
          <a:lstStyle/>
          <a:p>
            <a:pPr algn="l"/>
            <a:r>
              <a:rPr lang="en-US" sz="1050" dirty="0"/>
              <a:t>AWS</a:t>
            </a:r>
            <a:r>
              <a:rPr lang="en-US" sz="1050" b="0" i="0" dirty="0">
                <a:solidFill>
                  <a:srgbClr val="FFFFFF"/>
                </a:solidFill>
                <a:effectLst/>
                <a:latin typeface="AmazonEmberBold"/>
              </a:rPr>
              <a:t> </a:t>
            </a:r>
            <a:r>
              <a:rPr lang="en-US" sz="1050" dirty="0"/>
              <a:t>Lambda</a:t>
            </a:r>
          </a:p>
        </p:txBody>
      </p:sp>
      <p:sp>
        <p:nvSpPr>
          <p:cNvPr id="29" name="TextBox 28">
            <a:extLst>
              <a:ext uri="{FF2B5EF4-FFF2-40B4-BE49-F238E27FC236}">
                <a16:creationId xmlns:a16="http://schemas.microsoft.com/office/drawing/2014/main" id="{6B93F3E9-0A61-5E76-0C93-1A3C5EEDAE69}"/>
              </a:ext>
            </a:extLst>
          </p:cNvPr>
          <p:cNvSpPr txBox="1"/>
          <p:nvPr/>
        </p:nvSpPr>
        <p:spPr>
          <a:xfrm>
            <a:off x="5179853" y="4964228"/>
            <a:ext cx="1952553" cy="261610"/>
          </a:xfrm>
          <a:prstGeom prst="rect">
            <a:avLst/>
          </a:prstGeom>
          <a:noFill/>
        </p:spPr>
        <p:txBody>
          <a:bodyPr wrap="square" rtlCol="0">
            <a:spAutoFit/>
          </a:bodyPr>
          <a:lstStyle/>
          <a:p>
            <a:r>
              <a:rPr lang="en-IL" sz="1050" dirty="0"/>
              <a:t>SNS subscriptions</a:t>
            </a:r>
          </a:p>
        </p:txBody>
      </p:sp>
      <p:pic>
        <p:nvPicPr>
          <p:cNvPr id="31" name="Picture 30" descr="A screenshot of a computer&#10;&#10;Description automatically generated">
            <a:extLst>
              <a:ext uri="{FF2B5EF4-FFF2-40B4-BE49-F238E27FC236}">
                <a16:creationId xmlns:a16="http://schemas.microsoft.com/office/drawing/2014/main" id="{114D9A68-1FDC-BF4F-EE8D-AC48034567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58077" y="3670983"/>
            <a:ext cx="6744254" cy="1272147"/>
          </a:xfrm>
          <a:prstGeom prst="rect">
            <a:avLst/>
          </a:prstGeom>
        </p:spPr>
      </p:pic>
      <p:sp>
        <p:nvSpPr>
          <p:cNvPr id="32" name="TextBox 31">
            <a:extLst>
              <a:ext uri="{FF2B5EF4-FFF2-40B4-BE49-F238E27FC236}">
                <a16:creationId xmlns:a16="http://schemas.microsoft.com/office/drawing/2014/main" id="{28C6FE5E-D68F-1CF8-328C-B4D5E128D311}"/>
              </a:ext>
            </a:extLst>
          </p:cNvPr>
          <p:cNvSpPr txBox="1"/>
          <p:nvPr/>
        </p:nvSpPr>
        <p:spPr>
          <a:xfrm>
            <a:off x="5226980" y="3441259"/>
            <a:ext cx="1952553" cy="261610"/>
          </a:xfrm>
          <a:prstGeom prst="rect">
            <a:avLst/>
          </a:prstGeom>
          <a:noFill/>
        </p:spPr>
        <p:txBody>
          <a:bodyPr wrap="square" rtlCol="0">
            <a:spAutoFit/>
          </a:bodyPr>
          <a:lstStyle/>
          <a:p>
            <a:r>
              <a:rPr lang="en-US" sz="1050" dirty="0"/>
              <a:t>Timestream table</a:t>
            </a:r>
          </a:p>
        </p:txBody>
      </p:sp>
      <p:pic>
        <p:nvPicPr>
          <p:cNvPr id="34" name="Picture 33" descr="A screenshot of a email&#10;&#10;Description automatically generated">
            <a:extLst>
              <a:ext uri="{FF2B5EF4-FFF2-40B4-BE49-F238E27FC236}">
                <a16:creationId xmlns:a16="http://schemas.microsoft.com/office/drawing/2014/main" id="{A0F52770-A4A9-3E3E-CB44-61885E194D57}"/>
              </a:ext>
            </a:extLst>
          </p:cNvPr>
          <p:cNvPicPr>
            <a:picLocks noChangeAspect="1"/>
          </p:cNvPicPr>
          <p:nvPr/>
        </p:nvPicPr>
        <p:blipFill rotWithShape="1">
          <a:blip r:embed="rId9">
            <a:extLst>
              <a:ext uri="{28A0092B-C50C-407E-A947-70E740481C1C}">
                <a14:useLocalDpi xmlns:a14="http://schemas.microsoft.com/office/drawing/2010/main" val="0"/>
              </a:ext>
            </a:extLst>
          </a:blip>
          <a:srcRect l="1" t="9562" r="112" b="63960"/>
          <a:stretch/>
        </p:blipFill>
        <p:spPr>
          <a:xfrm>
            <a:off x="2918012" y="818792"/>
            <a:ext cx="1734694" cy="994854"/>
          </a:xfrm>
          <a:prstGeom prst="roundRect">
            <a:avLst/>
          </a:prstGeom>
        </p:spPr>
      </p:pic>
      <p:sp>
        <p:nvSpPr>
          <p:cNvPr id="35" name="TextBox 34">
            <a:extLst>
              <a:ext uri="{FF2B5EF4-FFF2-40B4-BE49-F238E27FC236}">
                <a16:creationId xmlns:a16="http://schemas.microsoft.com/office/drawing/2014/main" id="{3B73D8E9-0B31-B639-62BD-3B95517BB5DA}"/>
              </a:ext>
            </a:extLst>
          </p:cNvPr>
          <p:cNvSpPr txBox="1"/>
          <p:nvPr/>
        </p:nvSpPr>
        <p:spPr>
          <a:xfrm>
            <a:off x="2841646" y="618579"/>
            <a:ext cx="1952553" cy="261610"/>
          </a:xfrm>
          <a:prstGeom prst="rect">
            <a:avLst/>
          </a:prstGeom>
          <a:noFill/>
        </p:spPr>
        <p:txBody>
          <a:bodyPr wrap="square" rtlCol="0">
            <a:spAutoFit/>
          </a:bodyPr>
          <a:lstStyle/>
          <a:p>
            <a:pPr algn="l"/>
            <a:r>
              <a:rPr lang="en-US" sz="1050" dirty="0"/>
              <a:t>Fire alert</a:t>
            </a:r>
          </a:p>
        </p:txBody>
      </p:sp>
      <p:grpSp>
        <p:nvGrpSpPr>
          <p:cNvPr id="10" name="Group 9">
            <a:extLst>
              <a:ext uri="{FF2B5EF4-FFF2-40B4-BE49-F238E27FC236}">
                <a16:creationId xmlns:a16="http://schemas.microsoft.com/office/drawing/2014/main" id="{CDA464A2-9E86-FFEC-A082-FCDE3C5CAA3B}"/>
              </a:ext>
            </a:extLst>
          </p:cNvPr>
          <p:cNvGrpSpPr>
            <a:grpSpLocks noGrp="1" noUngrp="1" noRot="1" noMove="1" noResize="1"/>
          </p:cNvGrpSpPr>
          <p:nvPr/>
        </p:nvGrpSpPr>
        <p:grpSpPr>
          <a:xfrm>
            <a:off x="5258076" y="5190083"/>
            <a:ext cx="6753892" cy="1472589"/>
            <a:chOff x="5258076" y="5190083"/>
            <a:chExt cx="6753892" cy="1472589"/>
          </a:xfrm>
        </p:grpSpPr>
        <p:pic>
          <p:nvPicPr>
            <p:cNvPr id="11" name="Picture 10" descr="A screenshot of a computer&#10;&#10;Description automatically generated">
              <a:extLst>
                <a:ext uri="{FF2B5EF4-FFF2-40B4-BE49-F238E27FC236}">
                  <a16:creationId xmlns:a16="http://schemas.microsoft.com/office/drawing/2014/main" id="{93238676-4B3E-4BE8-4763-E986B40B2E5A}"/>
                </a:ext>
              </a:extLst>
            </p:cNvPr>
            <p:cNvPicPr>
              <a:picLocks noGrp="1" noRot="1" noChangeAspect="1" noMove="1" noResize="1" noEditPoints="1" noAdjustHandles="1" noChangeArrowheads="1" noChangeShapeType="1" noCrop="1"/>
            </p:cNvPicPr>
            <p:nvPr/>
          </p:nvPicPr>
          <p:blipFill rotWithShape="1">
            <a:blip r:embed="rId10">
              <a:extLst>
                <a:ext uri="{28A0092B-C50C-407E-A947-70E740481C1C}">
                  <a14:useLocalDpi xmlns:a14="http://schemas.microsoft.com/office/drawing/2010/main" val="0"/>
                </a:ext>
              </a:extLst>
            </a:blip>
            <a:srcRect l="24103" t="60893" r="10318" b="15272"/>
            <a:stretch/>
          </p:blipFill>
          <p:spPr>
            <a:xfrm>
              <a:off x="5258076" y="5190083"/>
              <a:ext cx="6753892" cy="1472589"/>
            </a:xfrm>
            <a:prstGeom prst="rect">
              <a:avLst/>
            </a:prstGeom>
          </p:spPr>
        </p:pic>
        <mc:AlternateContent xmlns:mc="http://schemas.openxmlformats.org/markup-compatibility/2006">
          <mc:Choice xmlns:p14="http://schemas.microsoft.com/office/powerpoint/2010/main" Requires="p14">
            <p:contentPart p14:bwMode="auto" r:id="rId11">
              <p14:nvContentPartPr>
                <p14:cNvPr id="2" name="Ink 1">
                  <a:extLst>
                    <a:ext uri="{FF2B5EF4-FFF2-40B4-BE49-F238E27FC236}">
                      <a16:creationId xmlns:a16="http://schemas.microsoft.com/office/drawing/2014/main" id="{C724E26F-122D-FE8F-CC05-87B5262E6438}"/>
                    </a:ext>
                  </a:extLst>
                </p14:cNvPr>
                <p14:cNvContentPartPr>
                  <a14:cpLocks xmlns:a14="http://schemas.microsoft.com/office/drawing/2010/main" noGrp="1" noRot="1" noMove="1" noResize="1" noEditPoints="1" noAdjustHandles="1" noChangeArrowheads="1" noChangeShapeType="1"/>
                </p14:cNvContentPartPr>
                <p14:nvPr/>
              </p14:nvContentPartPr>
              <p14:xfrm>
                <a:off x="7363886" y="6255083"/>
                <a:ext cx="750960" cy="59400"/>
              </p14:xfrm>
            </p:contentPart>
          </mc:Choice>
          <mc:Fallback>
            <p:pic>
              <p:nvPicPr>
                <p:cNvPr id="2" name="Ink 1">
                  <a:extLst>
                    <a:ext uri="{FF2B5EF4-FFF2-40B4-BE49-F238E27FC236}">
                      <a16:creationId xmlns:a16="http://schemas.microsoft.com/office/drawing/2014/main" id="{C724E26F-122D-FE8F-CC05-87B5262E6438}"/>
                    </a:ext>
                  </a:extLst>
                </p:cNvPr>
                <p:cNvPicPr>
                  <a:picLocks noGrp="1" noRot="1" noMove="1" noResize="1" noEditPoints="1" noAdjustHandles="1" noChangeArrowheads="1" noChangeShapeType="1"/>
                </p:cNvPicPr>
                <p:nvPr/>
              </p:nvPicPr>
              <p:blipFill>
                <a:blip r:embed="rId12"/>
                <a:stretch>
                  <a:fillRect/>
                </a:stretch>
              </p:blipFill>
              <p:spPr>
                <a:xfrm>
                  <a:off x="7355246" y="6246083"/>
                  <a:ext cx="7686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 name="Ink 2">
                  <a:extLst>
                    <a:ext uri="{FF2B5EF4-FFF2-40B4-BE49-F238E27FC236}">
                      <a16:creationId xmlns:a16="http://schemas.microsoft.com/office/drawing/2014/main" id="{11B59E14-96BE-3FC5-9FFC-BCDA22702831}"/>
                    </a:ext>
                  </a:extLst>
                </p14:cNvPr>
                <p14:cNvContentPartPr>
                  <a14:cpLocks xmlns:a14="http://schemas.microsoft.com/office/drawing/2010/main" noGrp="1" noRot="1" noMove="1" noResize="1" noEditPoints="1" noAdjustHandles="1" noChangeArrowheads="1" noChangeShapeType="1"/>
                </p14:cNvContentPartPr>
                <p14:nvPr/>
              </p14:nvContentPartPr>
              <p14:xfrm>
                <a:off x="7345166" y="6529763"/>
                <a:ext cx="1190880" cy="51480"/>
              </p14:xfrm>
            </p:contentPart>
          </mc:Choice>
          <mc:Fallback>
            <p:pic>
              <p:nvPicPr>
                <p:cNvPr id="3" name="Ink 2">
                  <a:extLst>
                    <a:ext uri="{FF2B5EF4-FFF2-40B4-BE49-F238E27FC236}">
                      <a16:creationId xmlns:a16="http://schemas.microsoft.com/office/drawing/2014/main" id="{11B59E14-96BE-3FC5-9FFC-BCDA22702831}"/>
                    </a:ext>
                  </a:extLst>
                </p:cNvPr>
                <p:cNvPicPr>
                  <a:picLocks noGrp="1" noRot="1" noMove="1" noResize="1" noEditPoints="1" noAdjustHandles="1" noChangeArrowheads="1" noChangeShapeType="1"/>
                </p:cNvPicPr>
                <p:nvPr/>
              </p:nvPicPr>
              <p:blipFill>
                <a:blip r:embed="rId14"/>
                <a:stretch>
                  <a:fillRect/>
                </a:stretch>
              </p:blipFill>
              <p:spPr>
                <a:xfrm>
                  <a:off x="7336526" y="6521123"/>
                  <a:ext cx="1208520" cy="6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4459DFD3-DACE-65C5-601C-89C2462142AE}"/>
                  </a:ext>
                </a:extLst>
              </p14:cNvPr>
              <p14:cNvContentPartPr/>
              <p14:nvPr/>
            </p14:nvContentPartPr>
            <p14:xfrm>
              <a:off x="3577434" y="2661919"/>
              <a:ext cx="360" cy="360"/>
            </p14:xfrm>
          </p:contentPart>
        </mc:Choice>
        <mc:Fallback>
          <p:pic>
            <p:nvPicPr>
              <p:cNvPr id="12" name="Ink 11">
                <a:extLst>
                  <a:ext uri="{FF2B5EF4-FFF2-40B4-BE49-F238E27FC236}">
                    <a16:creationId xmlns:a16="http://schemas.microsoft.com/office/drawing/2014/main" id="{4459DFD3-DACE-65C5-601C-89C2462142AE}"/>
                  </a:ext>
                </a:extLst>
              </p:cNvPr>
              <p:cNvPicPr/>
              <p:nvPr/>
            </p:nvPicPr>
            <p:blipFill>
              <a:blip r:embed="rId16"/>
              <a:stretch>
                <a:fillRect/>
              </a:stretch>
            </p:blipFill>
            <p:spPr>
              <a:xfrm>
                <a:off x="3568794" y="265291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73B72813-5472-FED0-9977-3D1E88663CE4}"/>
                  </a:ext>
                </a:extLst>
              </p14:cNvPr>
              <p14:cNvContentPartPr/>
              <p14:nvPr/>
            </p14:nvContentPartPr>
            <p14:xfrm>
              <a:off x="3644144" y="2546631"/>
              <a:ext cx="518400" cy="73800"/>
            </p14:xfrm>
          </p:contentPart>
        </mc:Choice>
        <mc:Fallback>
          <p:pic>
            <p:nvPicPr>
              <p:cNvPr id="14" name="Ink 13">
                <a:extLst>
                  <a:ext uri="{FF2B5EF4-FFF2-40B4-BE49-F238E27FC236}">
                    <a16:creationId xmlns:a16="http://schemas.microsoft.com/office/drawing/2014/main" id="{73B72813-5472-FED0-9977-3D1E88663CE4}"/>
                  </a:ext>
                </a:extLst>
              </p:cNvPr>
              <p:cNvPicPr/>
              <p:nvPr/>
            </p:nvPicPr>
            <p:blipFill>
              <a:blip r:embed="rId18"/>
              <a:stretch>
                <a:fillRect/>
              </a:stretch>
            </p:blipFill>
            <p:spPr>
              <a:xfrm>
                <a:off x="3635504" y="2537991"/>
                <a:ext cx="5360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1C55A38D-EAF4-68DF-D748-9B12C2311084}"/>
                  </a:ext>
                </a:extLst>
              </p14:cNvPr>
              <p14:cNvContentPartPr/>
              <p14:nvPr/>
            </p14:nvContentPartPr>
            <p14:xfrm>
              <a:off x="3099104" y="2530431"/>
              <a:ext cx="441360" cy="89280"/>
            </p14:xfrm>
          </p:contentPart>
        </mc:Choice>
        <mc:Fallback>
          <p:pic>
            <p:nvPicPr>
              <p:cNvPr id="15" name="Ink 14">
                <a:extLst>
                  <a:ext uri="{FF2B5EF4-FFF2-40B4-BE49-F238E27FC236}">
                    <a16:creationId xmlns:a16="http://schemas.microsoft.com/office/drawing/2014/main" id="{1C55A38D-EAF4-68DF-D748-9B12C2311084}"/>
                  </a:ext>
                </a:extLst>
              </p:cNvPr>
              <p:cNvPicPr/>
              <p:nvPr/>
            </p:nvPicPr>
            <p:blipFill>
              <a:blip r:embed="rId20"/>
              <a:stretch>
                <a:fillRect/>
              </a:stretch>
            </p:blipFill>
            <p:spPr>
              <a:xfrm>
                <a:off x="3090104" y="2521431"/>
                <a:ext cx="4590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0314D310-4645-101A-65D5-1F67DE868E18}"/>
                  </a:ext>
                </a:extLst>
              </p14:cNvPr>
              <p14:cNvContentPartPr/>
              <p14:nvPr/>
            </p14:nvContentPartPr>
            <p14:xfrm>
              <a:off x="3245264" y="2481471"/>
              <a:ext cx="519120" cy="176040"/>
            </p14:xfrm>
          </p:contentPart>
        </mc:Choice>
        <mc:Fallback>
          <p:pic>
            <p:nvPicPr>
              <p:cNvPr id="16" name="Ink 15">
                <a:extLst>
                  <a:ext uri="{FF2B5EF4-FFF2-40B4-BE49-F238E27FC236}">
                    <a16:creationId xmlns:a16="http://schemas.microsoft.com/office/drawing/2014/main" id="{0314D310-4645-101A-65D5-1F67DE868E18}"/>
                  </a:ext>
                </a:extLst>
              </p:cNvPr>
              <p:cNvPicPr/>
              <p:nvPr/>
            </p:nvPicPr>
            <p:blipFill>
              <a:blip r:embed="rId22"/>
              <a:stretch>
                <a:fillRect/>
              </a:stretch>
            </p:blipFill>
            <p:spPr>
              <a:xfrm>
                <a:off x="3236264" y="2472471"/>
                <a:ext cx="5367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67ECFACD-9835-BE85-A036-17A0039D2CB7}"/>
                  </a:ext>
                </a:extLst>
              </p14:cNvPr>
              <p14:cNvContentPartPr/>
              <p14:nvPr/>
            </p14:nvContentPartPr>
            <p14:xfrm>
              <a:off x="2971304" y="2556351"/>
              <a:ext cx="181440" cy="74880"/>
            </p14:xfrm>
          </p:contentPart>
        </mc:Choice>
        <mc:Fallback>
          <p:pic>
            <p:nvPicPr>
              <p:cNvPr id="17" name="Ink 16">
                <a:extLst>
                  <a:ext uri="{FF2B5EF4-FFF2-40B4-BE49-F238E27FC236}">
                    <a16:creationId xmlns:a16="http://schemas.microsoft.com/office/drawing/2014/main" id="{67ECFACD-9835-BE85-A036-17A0039D2CB7}"/>
                  </a:ext>
                </a:extLst>
              </p:cNvPr>
              <p:cNvPicPr/>
              <p:nvPr/>
            </p:nvPicPr>
            <p:blipFill>
              <a:blip r:embed="rId24"/>
              <a:stretch>
                <a:fillRect/>
              </a:stretch>
            </p:blipFill>
            <p:spPr>
              <a:xfrm>
                <a:off x="2962664" y="2547351"/>
                <a:ext cx="1990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57F0A674-21B6-FED9-09B6-709A1DB3629C}"/>
                  </a:ext>
                </a:extLst>
              </p14:cNvPr>
              <p14:cNvContentPartPr/>
              <p14:nvPr/>
            </p14:nvContentPartPr>
            <p14:xfrm>
              <a:off x="3054824" y="5984761"/>
              <a:ext cx="945360" cy="140400"/>
            </p14:xfrm>
          </p:contentPart>
        </mc:Choice>
        <mc:Fallback>
          <p:pic>
            <p:nvPicPr>
              <p:cNvPr id="18" name="Ink 17">
                <a:extLst>
                  <a:ext uri="{FF2B5EF4-FFF2-40B4-BE49-F238E27FC236}">
                    <a16:creationId xmlns:a16="http://schemas.microsoft.com/office/drawing/2014/main" id="{57F0A674-21B6-FED9-09B6-709A1DB3629C}"/>
                  </a:ext>
                </a:extLst>
              </p:cNvPr>
              <p:cNvPicPr/>
              <p:nvPr/>
            </p:nvPicPr>
            <p:blipFill>
              <a:blip r:embed="rId26"/>
              <a:stretch>
                <a:fillRect/>
              </a:stretch>
            </p:blipFill>
            <p:spPr>
              <a:xfrm>
                <a:off x="3045824" y="5976121"/>
                <a:ext cx="963000" cy="158040"/>
              </a:xfrm>
              <a:prstGeom prst="rect">
                <a:avLst/>
              </a:prstGeom>
            </p:spPr>
          </p:pic>
        </mc:Fallback>
      </mc:AlternateContent>
      <p:grpSp>
        <p:nvGrpSpPr>
          <p:cNvPr id="30" name="Group 29">
            <a:extLst>
              <a:ext uri="{FF2B5EF4-FFF2-40B4-BE49-F238E27FC236}">
                <a16:creationId xmlns:a16="http://schemas.microsoft.com/office/drawing/2014/main" id="{E437DCFB-8DE9-1CFB-C3ED-B36FD4602754}"/>
              </a:ext>
            </a:extLst>
          </p:cNvPr>
          <p:cNvGrpSpPr/>
          <p:nvPr/>
        </p:nvGrpSpPr>
        <p:grpSpPr>
          <a:xfrm>
            <a:off x="2870144" y="5997721"/>
            <a:ext cx="1124280" cy="124200"/>
            <a:chOff x="2870144" y="5997721"/>
            <a:chExt cx="1124280" cy="124200"/>
          </a:xfrm>
        </p:grpSpPr>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FE53DAA8-33B8-9681-DAA5-07BB0FF6F1AB}"/>
                    </a:ext>
                  </a:extLst>
                </p14:cNvPr>
                <p14:cNvContentPartPr/>
                <p14:nvPr/>
              </p14:nvContentPartPr>
              <p14:xfrm>
                <a:off x="2870144" y="6044161"/>
                <a:ext cx="795240" cy="77760"/>
              </p14:xfrm>
            </p:contentPart>
          </mc:Choice>
          <mc:Fallback>
            <p:pic>
              <p:nvPicPr>
                <p:cNvPr id="19" name="Ink 18">
                  <a:extLst>
                    <a:ext uri="{FF2B5EF4-FFF2-40B4-BE49-F238E27FC236}">
                      <a16:creationId xmlns:a16="http://schemas.microsoft.com/office/drawing/2014/main" id="{FE53DAA8-33B8-9681-DAA5-07BB0FF6F1AB}"/>
                    </a:ext>
                  </a:extLst>
                </p:cNvPr>
                <p:cNvPicPr/>
                <p:nvPr/>
              </p:nvPicPr>
              <p:blipFill>
                <a:blip r:embed="rId28"/>
                <a:stretch>
                  <a:fillRect/>
                </a:stretch>
              </p:blipFill>
              <p:spPr>
                <a:xfrm>
                  <a:off x="2861504" y="6035521"/>
                  <a:ext cx="8128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070A0C98-2382-99B9-05CC-4FE7FA5019EB}"/>
                    </a:ext>
                  </a:extLst>
                </p14:cNvPr>
                <p14:cNvContentPartPr/>
                <p14:nvPr/>
              </p14:nvContentPartPr>
              <p14:xfrm>
                <a:off x="3682664" y="6004921"/>
                <a:ext cx="264600" cy="79920"/>
              </p14:xfrm>
            </p:contentPart>
          </mc:Choice>
          <mc:Fallback>
            <p:pic>
              <p:nvPicPr>
                <p:cNvPr id="20" name="Ink 19">
                  <a:extLst>
                    <a:ext uri="{FF2B5EF4-FFF2-40B4-BE49-F238E27FC236}">
                      <a16:creationId xmlns:a16="http://schemas.microsoft.com/office/drawing/2014/main" id="{070A0C98-2382-99B9-05CC-4FE7FA5019EB}"/>
                    </a:ext>
                  </a:extLst>
                </p:cNvPr>
                <p:cNvPicPr/>
                <p:nvPr/>
              </p:nvPicPr>
              <p:blipFill>
                <a:blip r:embed="rId30"/>
                <a:stretch>
                  <a:fillRect/>
                </a:stretch>
              </p:blipFill>
              <p:spPr>
                <a:xfrm>
                  <a:off x="3674024" y="5996281"/>
                  <a:ext cx="2822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Ink 24">
                  <a:extLst>
                    <a:ext uri="{FF2B5EF4-FFF2-40B4-BE49-F238E27FC236}">
                      <a16:creationId xmlns:a16="http://schemas.microsoft.com/office/drawing/2014/main" id="{ACEA83D3-923A-F9D2-0A88-B6FF94919656}"/>
                    </a:ext>
                  </a:extLst>
                </p14:cNvPr>
                <p14:cNvContentPartPr/>
                <p14:nvPr/>
              </p14:nvContentPartPr>
              <p14:xfrm>
                <a:off x="3700304" y="5997721"/>
                <a:ext cx="294120" cy="114480"/>
              </p14:xfrm>
            </p:contentPart>
          </mc:Choice>
          <mc:Fallback>
            <p:pic>
              <p:nvPicPr>
                <p:cNvPr id="25" name="Ink 24">
                  <a:extLst>
                    <a:ext uri="{FF2B5EF4-FFF2-40B4-BE49-F238E27FC236}">
                      <a16:creationId xmlns:a16="http://schemas.microsoft.com/office/drawing/2014/main" id="{ACEA83D3-923A-F9D2-0A88-B6FF94919656}"/>
                    </a:ext>
                  </a:extLst>
                </p:cNvPr>
                <p:cNvPicPr/>
                <p:nvPr/>
              </p:nvPicPr>
              <p:blipFill>
                <a:blip r:embed="rId32"/>
                <a:stretch>
                  <a:fillRect/>
                </a:stretch>
              </p:blipFill>
              <p:spPr>
                <a:xfrm>
                  <a:off x="3691304" y="5988721"/>
                  <a:ext cx="311760" cy="13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33" name="Ink 32">
                <a:extLst>
                  <a:ext uri="{FF2B5EF4-FFF2-40B4-BE49-F238E27FC236}">
                    <a16:creationId xmlns:a16="http://schemas.microsoft.com/office/drawing/2014/main" id="{15A771AA-43D6-74DB-E98B-8BE137AA380B}"/>
                  </a:ext>
                </a:extLst>
              </p14:cNvPr>
              <p14:cNvContentPartPr/>
              <p14:nvPr/>
            </p14:nvContentPartPr>
            <p14:xfrm>
              <a:off x="655575" y="1161287"/>
              <a:ext cx="941040" cy="16920"/>
            </p14:xfrm>
          </p:contentPart>
        </mc:Choice>
        <mc:Fallback>
          <p:pic>
            <p:nvPicPr>
              <p:cNvPr id="33" name="Ink 32">
                <a:extLst>
                  <a:ext uri="{FF2B5EF4-FFF2-40B4-BE49-F238E27FC236}">
                    <a16:creationId xmlns:a16="http://schemas.microsoft.com/office/drawing/2014/main" id="{15A771AA-43D6-74DB-E98B-8BE137AA380B}"/>
                  </a:ext>
                </a:extLst>
              </p:cNvPr>
              <p:cNvPicPr/>
              <p:nvPr/>
            </p:nvPicPr>
            <p:blipFill>
              <a:blip r:embed="rId34"/>
              <a:stretch>
                <a:fillRect/>
              </a:stretch>
            </p:blipFill>
            <p:spPr>
              <a:xfrm>
                <a:off x="646935" y="1152287"/>
                <a:ext cx="95868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6" name="Ink 35">
                <a:extLst>
                  <a:ext uri="{FF2B5EF4-FFF2-40B4-BE49-F238E27FC236}">
                    <a16:creationId xmlns:a16="http://schemas.microsoft.com/office/drawing/2014/main" id="{3150A603-8C96-9716-8FD1-7BBEF56A1DD2}"/>
                  </a:ext>
                </a:extLst>
              </p14:cNvPr>
              <p14:cNvContentPartPr/>
              <p14:nvPr/>
            </p14:nvContentPartPr>
            <p14:xfrm>
              <a:off x="1643055" y="1133927"/>
              <a:ext cx="360" cy="360"/>
            </p14:xfrm>
          </p:contentPart>
        </mc:Choice>
        <mc:Fallback>
          <p:pic>
            <p:nvPicPr>
              <p:cNvPr id="36" name="Ink 35">
                <a:extLst>
                  <a:ext uri="{FF2B5EF4-FFF2-40B4-BE49-F238E27FC236}">
                    <a16:creationId xmlns:a16="http://schemas.microsoft.com/office/drawing/2014/main" id="{3150A603-8C96-9716-8FD1-7BBEF56A1DD2}"/>
                  </a:ext>
                </a:extLst>
              </p:cNvPr>
              <p:cNvPicPr/>
              <p:nvPr/>
            </p:nvPicPr>
            <p:blipFill>
              <a:blip r:embed="rId36"/>
              <a:stretch>
                <a:fillRect/>
              </a:stretch>
            </p:blipFill>
            <p:spPr>
              <a:xfrm>
                <a:off x="1607415" y="109828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Ink 36">
                <a:extLst>
                  <a:ext uri="{FF2B5EF4-FFF2-40B4-BE49-F238E27FC236}">
                    <a16:creationId xmlns:a16="http://schemas.microsoft.com/office/drawing/2014/main" id="{9F6A31C9-5DB1-865B-57EA-100E0A55C8FA}"/>
                  </a:ext>
                </a:extLst>
              </p14:cNvPr>
              <p14:cNvContentPartPr/>
              <p14:nvPr/>
            </p14:nvContentPartPr>
            <p14:xfrm>
              <a:off x="649095" y="1140047"/>
              <a:ext cx="1001880" cy="57600"/>
            </p14:xfrm>
          </p:contentPart>
        </mc:Choice>
        <mc:Fallback>
          <p:pic>
            <p:nvPicPr>
              <p:cNvPr id="37" name="Ink 36">
                <a:extLst>
                  <a:ext uri="{FF2B5EF4-FFF2-40B4-BE49-F238E27FC236}">
                    <a16:creationId xmlns:a16="http://schemas.microsoft.com/office/drawing/2014/main" id="{9F6A31C9-5DB1-865B-57EA-100E0A55C8FA}"/>
                  </a:ext>
                </a:extLst>
              </p:cNvPr>
              <p:cNvPicPr/>
              <p:nvPr/>
            </p:nvPicPr>
            <p:blipFill>
              <a:blip r:embed="rId38"/>
              <a:stretch>
                <a:fillRect/>
              </a:stretch>
            </p:blipFill>
            <p:spPr>
              <a:xfrm>
                <a:off x="613455" y="1104407"/>
                <a:ext cx="10735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8" name="Ink 37">
                <a:extLst>
                  <a:ext uri="{FF2B5EF4-FFF2-40B4-BE49-F238E27FC236}">
                    <a16:creationId xmlns:a16="http://schemas.microsoft.com/office/drawing/2014/main" id="{BACA66E8-36FF-67C0-AA51-509595FA2EF6}"/>
                  </a:ext>
                </a:extLst>
              </p14:cNvPr>
              <p14:cNvContentPartPr/>
              <p14:nvPr/>
            </p14:nvContentPartPr>
            <p14:xfrm>
              <a:off x="3241667" y="1018727"/>
              <a:ext cx="901440" cy="15120"/>
            </p14:xfrm>
          </p:contentPart>
        </mc:Choice>
        <mc:Fallback>
          <p:pic>
            <p:nvPicPr>
              <p:cNvPr id="38" name="Ink 37">
                <a:extLst>
                  <a:ext uri="{FF2B5EF4-FFF2-40B4-BE49-F238E27FC236}">
                    <a16:creationId xmlns:a16="http://schemas.microsoft.com/office/drawing/2014/main" id="{BACA66E8-36FF-67C0-AA51-509595FA2EF6}"/>
                  </a:ext>
                </a:extLst>
              </p:cNvPr>
              <p:cNvPicPr/>
              <p:nvPr/>
            </p:nvPicPr>
            <p:blipFill>
              <a:blip r:embed="rId40"/>
              <a:stretch>
                <a:fillRect/>
              </a:stretch>
            </p:blipFill>
            <p:spPr>
              <a:xfrm>
                <a:off x="3205667" y="982727"/>
                <a:ext cx="973080" cy="86760"/>
              </a:xfrm>
              <a:prstGeom prst="rect">
                <a:avLst/>
              </a:prstGeom>
            </p:spPr>
          </p:pic>
        </mc:Fallback>
      </mc:AlternateContent>
      <p:grpSp>
        <p:nvGrpSpPr>
          <p:cNvPr id="57" name="Group 56">
            <a:extLst>
              <a:ext uri="{FF2B5EF4-FFF2-40B4-BE49-F238E27FC236}">
                <a16:creationId xmlns:a16="http://schemas.microsoft.com/office/drawing/2014/main" id="{995EF0D3-A909-3860-BA89-B1F16949466A}"/>
              </a:ext>
            </a:extLst>
          </p:cNvPr>
          <p:cNvGrpSpPr/>
          <p:nvPr/>
        </p:nvGrpSpPr>
        <p:grpSpPr>
          <a:xfrm>
            <a:off x="3449027" y="1604807"/>
            <a:ext cx="673560" cy="23400"/>
            <a:chOff x="3449027" y="1604807"/>
            <a:chExt cx="673560" cy="23400"/>
          </a:xfrm>
        </p:grpSpPr>
        <mc:AlternateContent xmlns:mc="http://schemas.openxmlformats.org/markup-compatibility/2006">
          <mc:Choice xmlns:p14="http://schemas.microsoft.com/office/powerpoint/2010/main" Requires="p14">
            <p:contentPart p14:bwMode="auto" r:id="rId41">
              <p14:nvContentPartPr>
                <p14:cNvPr id="39" name="Ink 38">
                  <a:extLst>
                    <a:ext uri="{FF2B5EF4-FFF2-40B4-BE49-F238E27FC236}">
                      <a16:creationId xmlns:a16="http://schemas.microsoft.com/office/drawing/2014/main" id="{E003ECD2-5376-A3C6-8D49-ADB2219CB5D5}"/>
                    </a:ext>
                  </a:extLst>
                </p14:cNvPr>
                <p14:cNvContentPartPr/>
                <p14:nvPr/>
              </p14:nvContentPartPr>
              <p14:xfrm>
                <a:off x="3885707" y="1620647"/>
                <a:ext cx="360" cy="360"/>
              </p14:xfrm>
            </p:contentPart>
          </mc:Choice>
          <mc:Fallback>
            <p:pic>
              <p:nvPicPr>
                <p:cNvPr id="39" name="Ink 38">
                  <a:extLst>
                    <a:ext uri="{FF2B5EF4-FFF2-40B4-BE49-F238E27FC236}">
                      <a16:creationId xmlns:a16="http://schemas.microsoft.com/office/drawing/2014/main" id="{E003ECD2-5376-A3C6-8D49-ADB2219CB5D5}"/>
                    </a:ext>
                  </a:extLst>
                </p:cNvPr>
                <p:cNvPicPr/>
                <p:nvPr/>
              </p:nvPicPr>
              <p:blipFill>
                <a:blip r:embed="rId36"/>
                <a:stretch>
                  <a:fillRect/>
                </a:stretch>
              </p:blipFill>
              <p:spPr>
                <a:xfrm>
                  <a:off x="3849707" y="15846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0" name="Ink 39">
                  <a:extLst>
                    <a:ext uri="{FF2B5EF4-FFF2-40B4-BE49-F238E27FC236}">
                      <a16:creationId xmlns:a16="http://schemas.microsoft.com/office/drawing/2014/main" id="{362EC646-4175-2BF6-EA3B-8368D8CBF4BA}"/>
                    </a:ext>
                  </a:extLst>
                </p14:cNvPr>
                <p14:cNvContentPartPr/>
                <p14:nvPr/>
              </p14:nvContentPartPr>
              <p14:xfrm>
                <a:off x="3987227" y="1620647"/>
                <a:ext cx="360" cy="360"/>
              </p14:xfrm>
            </p:contentPart>
          </mc:Choice>
          <mc:Fallback>
            <p:pic>
              <p:nvPicPr>
                <p:cNvPr id="40" name="Ink 39">
                  <a:extLst>
                    <a:ext uri="{FF2B5EF4-FFF2-40B4-BE49-F238E27FC236}">
                      <a16:creationId xmlns:a16="http://schemas.microsoft.com/office/drawing/2014/main" id="{362EC646-4175-2BF6-EA3B-8368D8CBF4BA}"/>
                    </a:ext>
                  </a:extLst>
                </p:cNvPr>
                <p:cNvPicPr/>
                <p:nvPr/>
              </p:nvPicPr>
              <p:blipFill>
                <a:blip r:embed="rId36"/>
                <a:stretch>
                  <a:fillRect/>
                </a:stretch>
              </p:blipFill>
              <p:spPr>
                <a:xfrm>
                  <a:off x="3951587" y="15846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1" name="Ink 40">
                  <a:extLst>
                    <a:ext uri="{FF2B5EF4-FFF2-40B4-BE49-F238E27FC236}">
                      <a16:creationId xmlns:a16="http://schemas.microsoft.com/office/drawing/2014/main" id="{748D967C-045B-0A32-D1CE-4128E55B0D7D}"/>
                    </a:ext>
                  </a:extLst>
                </p14:cNvPr>
                <p14:cNvContentPartPr/>
                <p14:nvPr/>
              </p14:nvContentPartPr>
              <p14:xfrm>
                <a:off x="4098827" y="1619567"/>
                <a:ext cx="360" cy="360"/>
              </p14:xfrm>
            </p:contentPart>
          </mc:Choice>
          <mc:Fallback>
            <p:pic>
              <p:nvPicPr>
                <p:cNvPr id="41" name="Ink 40">
                  <a:extLst>
                    <a:ext uri="{FF2B5EF4-FFF2-40B4-BE49-F238E27FC236}">
                      <a16:creationId xmlns:a16="http://schemas.microsoft.com/office/drawing/2014/main" id="{748D967C-045B-0A32-D1CE-4128E55B0D7D}"/>
                    </a:ext>
                  </a:extLst>
                </p:cNvPr>
                <p:cNvPicPr/>
                <p:nvPr/>
              </p:nvPicPr>
              <p:blipFill>
                <a:blip r:embed="rId36"/>
                <a:stretch>
                  <a:fillRect/>
                </a:stretch>
              </p:blipFill>
              <p:spPr>
                <a:xfrm>
                  <a:off x="4062827" y="158392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3" name="Ink 42">
                  <a:extLst>
                    <a:ext uri="{FF2B5EF4-FFF2-40B4-BE49-F238E27FC236}">
                      <a16:creationId xmlns:a16="http://schemas.microsoft.com/office/drawing/2014/main" id="{02510AFF-DF3D-2B2D-C9E9-0F36BE3154D5}"/>
                    </a:ext>
                  </a:extLst>
                </p14:cNvPr>
                <p14:cNvContentPartPr/>
                <p14:nvPr/>
              </p14:nvContentPartPr>
              <p14:xfrm>
                <a:off x="3449027" y="1621727"/>
                <a:ext cx="360" cy="360"/>
              </p14:xfrm>
            </p:contentPart>
          </mc:Choice>
          <mc:Fallback>
            <p:pic>
              <p:nvPicPr>
                <p:cNvPr id="43" name="Ink 42">
                  <a:extLst>
                    <a:ext uri="{FF2B5EF4-FFF2-40B4-BE49-F238E27FC236}">
                      <a16:creationId xmlns:a16="http://schemas.microsoft.com/office/drawing/2014/main" id="{02510AFF-DF3D-2B2D-C9E9-0F36BE3154D5}"/>
                    </a:ext>
                  </a:extLst>
                </p:cNvPr>
                <p:cNvPicPr/>
                <p:nvPr/>
              </p:nvPicPr>
              <p:blipFill>
                <a:blip r:embed="rId36"/>
                <a:stretch>
                  <a:fillRect/>
                </a:stretch>
              </p:blipFill>
              <p:spPr>
                <a:xfrm>
                  <a:off x="3413027" y="158608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4" name="Ink 43">
                  <a:extLst>
                    <a:ext uri="{FF2B5EF4-FFF2-40B4-BE49-F238E27FC236}">
                      <a16:creationId xmlns:a16="http://schemas.microsoft.com/office/drawing/2014/main" id="{A64C1E47-E94C-59B3-7AF8-F5FE33D7E7FA}"/>
                    </a:ext>
                  </a:extLst>
                </p14:cNvPr>
                <p14:cNvContentPartPr/>
                <p14:nvPr/>
              </p14:nvContentPartPr>
              <p14:xfrm>
                <a:off x="3546587" y="1621367"/>
                <a:ext cx="360" cy="360"/>
              </p14:xfrm>
            </p:contentPart>
          </mc:Choice>
          <mc:Fallback>
            <p:pic>
              <p:nvPicPr>
                <p:cNvPr id="44" name="Ink 43">
                  <a:extLst>
                    <a:ext uri="{FF2B5EF4-FFF2-40B4-BE49-F238E27FC236}">
                      <a16:creationId xmlns:a16="http://schemas.microsoft.com/office/drawing/2014/main" id="{A64C1E47-E94C-59B3-7AF8-F5FE33D7E7FA}"/>
                    </a:ext>
                  </a:extLst>
                </p:cNvPr>
                <p:cNvPicPr/>
                <p:nvPr/>
              </p:nvPicPr>
              <p:blipFill>
                <a:blip r:embed="rId36"/>
                <a:stretch>
                  <a:fillRect/>
                </a:stretch>
              </p:blipFill>
              <p:spPr>
                <a:xfrm>
                  <a:off x="3510947" y="158572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5" name="Ink 44">
                  <a:extLst>
                    <a:ext uri="{FF2B5EF4-FFF2-40B4-BE49-F238E27FC236}">
                      <a16:creationId xmlns:a16="http://schemas.microsoft.com/office/drawing/2014/main" id="{11B419BC-063A-5F2A-B725-33372A792323}"/>
                    </a:ext>
                  </a:extLst>
                </p14:cNvPr>
                <p14:cNvContentPartPr/>
                <p14:nvPr/>
              </p14:nvContentPartPr>
              <p14:xfrm>
                <a:off x="3630107" y="1617407"/>
                <a:ext cx="360" cy="360"/>
              </p14:xfrm>
            </p:contentPart>
          </mc:Choice>
          <mc:Fallback>
            <p:pic>
              <p:nvPicPr>
                <p:cNvPr id="45" name="Ink 44">
                  <a:extLst>
                    <a:ext uri="{FF2B5EF4-FFF2-40B4-BE49-F238E27FC236}">
                      <a16:creationId xmlns:a16="http://schemas.microsoft.com/office/drawing/2014/main" id="{11B419BC-063A-5F2A-B725-33372A792323}"/>
                    </a:ext>
                  </a:extLst>
                </p:cNvPr>
                <p:cNvPicPr/>
                <p:nvPr/>
              </p:nvPicPr>
              <p:blipFill>
                <a:blip r:embed="rId36"/>
                <a:stretch>
                  <a:fillRect/>
                </a:stretch>
              </p:blipFill>
              <p:spPr>
                <a:xfrm>
                  <a:off x="3594467" y="158140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6" name="Ink 45">
                  <a:extLst>
                    <a:ext uri="{FF2B5EF4-FFF2-40B4-BE49-F238E27FC236}">
                      <a16:creationId xmlns:a16="http://schemas.microsoft.com/office/drawing/2014/main" id="{DCDF5FFD-480D-2BBF-3D95-A10C22F5A69A}"/>
                    </a:ext>
                  </a:extLst>
                </p14:cNvPr>
                <p14:cNvContentPartPr/>
                <p14:nvPr/>
              </p14:nvContentPartPr>
              <p14:xfrm>
                <a:off x="3667547" y="1619207"/>
                <a:ext cx="360" cy="360"/>
              </p14:xfrm>
            </p:contentPart>
          </mc:Choice>
          <mc:Fallback>
            <p:pic>
              <p:nvPicPr>
                <p:cNvPr id="46" name="Ink 45">
                  <a:extLst>
                    <a:ext uri="{FF2B5EF4-FFF2-40B4-BE49-F238E27FC236}">
                      <a16:creationId xmlns:a16="http://schemas.microsoft.com/office/drawing/2014/main" id="{DCDF5FFD-480D-2BBF-3D95-A10C22F5A69A}"/>
                    </a:ext>
                  </a:extLst>
                </p:cNvPr>
                <p:cNvPicPr/>
                <p:nvPr/>
              </p:nvPicPr>
              <p:blipFill>
                <a:blip r:embed="rId36"/>
                <a:stretch>
                  <a:fillRect/>
                </a:stretch>
              </p:blipFill>
              <p:spPr>
                <a:xfrm>
                  <a:off x="3631907" y="158356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8" name="Ink 47">
                  <a:extLst>
                    <a:ext uri="{FF2B5EF4-FFF2-40B4-BE49-F238E27FC236}">
                      <a16:creationId xmlns:a16="http://schemas.microsoft.com/office/drawing/2014/main" id="{E66813D1-59BF-E85E-0773-E06D3C2C1176}"/>
                    </a:ext>
                  </a:extLst>
                </p14:cNvPr>
                <p14:cNvContentPartPr/>
                <p14:nvPr/>
              </p14:nvContentPartPr>
              <p14:xfrm>
                <a:off x="4037267" y="1604807"/>
                <a:ext cx="360" cy="360"/>
              </p14:xfrm>
            </p:contentPart>
          </mc:Choice>
          <mc:Fallback>
            <p:pic>
              <p:nvPicPr>
                <p:cNvPr id="48" name="Ink 47">
                  <a:extLst>
                    <a:ext uri="{FF2B5EF4-FFF2-40B4-BE49-F238E27FC236}">
                      <a16:creationId xmlns:a16="http://schemas.microsoft.com/office/drawing/2014/main" id="{E66813D1-59BF-E85E-0773-E06D3C2C1176}"/>
                    </a:ext>
                  </a:extLst>
                </p:cNvPr>
                <p:cNvPicPr/>
                <p:nvPr/>
              </p:nvPicPr>
              <p:blipFill>
                <a:blip r:embed="rId36"/>
                <a:stretch>
                  <a:fillRect/>
                </a:stretch>
              </p:blipFill>
              <p:spPr>
                <a:xfrm>
                  <a:off x="4001267" y="156916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9" name="Ink 48">
                  <a:extLst>
                    <a:ext uri="{FF2B5EF4-FFF2-40B4-BE49-F238E27FC236}">
                      <a16:creationId xmlns:a16="http://schemas.microsoft.com/office/drawing/2014/main" id="{13F0B817-DE4B-F640-8001-4095B9CE177C}"/>
                    </a:ext>
                  </a:extLst>
                </p14:cNvPr>
                <p14:cNvContentPartPr/>
                <p14:nvPr/>
              </p14:nvContentPartPr>
              <p14:xfrm>
                <a:off x="4122227" y="1609847"/>
                <a:ext cx="360" cy="360"/>
              </p14:xfrm>
            </p:contentPart>
          </mc:Choice>
          <mc:Fallback>
            <p:pic>
              <p:nvPicPr>
                <p:cNvPr id="49" name="Ink 48">
                  <a:extLst>
                    <a:ext uri="{FF2B5EF4-FFF2-40B4-BE49-F238E27FC236}">
                      <a16:creationId xmlns:a16="http://schemas.microsoft.com/office/drawing/2014/main" id="{13F0B817-DE4B-F640-8001-4095B9CE177C}"/>
                    </a:ext>
                  </a:extLst>
                </p:cNvPr>
                <p:cNvPicPr/>
                <p:nvPr/>
              </p:nvPicPr>
              <p:blipFill>
                <a:blip r:embed="rId36"/>
                <a:stretch>
                  <a:fillRect/>
                </a:stretch>
              </p:blipFill>
              <p:spPr>
                <a:xfrm>
                  <a:off x="4086227" y="15738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1" name="Ink 50">
                  <a:extLst>
                    <a:ext uri="{FF2B5EF4-FFF2-40B4-BE49-F238E27FC236}">
                      <a16:creationId xmlns:a16="http://schemas.microsoft.com/office/drawing/2014/main" id="{430AA8B5-B3D2-6035-99FB-8A7B4DFC98EB}"/>
                    </a:ext>
                  </a:extLst>
                </p14:cNvPr>
                <p14:cNvContentPartPr/>
                <p14:nvPr/>
              </p14:nvContentPartPr>
              <p14:xfrm>
                <a:off x="3928547" y="1617767"/>
                <a:ext cx="360" cy="360"/>
              </p14:xfrm>
            </p:contentPart>
          </mc:Choice>
          <mc:Fallback>
            <p:pic>
              <p:nvPicPr>
                <p:cNvPr id="51" name="Ink 50">
                  <a:extLst>
                    <a:ext uri="{FF2B5EF4-FFF2-40B4-BE49-F238E27FC236}">
                      <a16:creationId xmlns:a16="http://schemas.microsoft.com/office/drawing/2014/main" id="{430AA8B5-B3D2-6035-99FB-8A7B4DFC98EB}"/>
                    </a:ext>
                  </a:extLst>
                </p:cNvPr>
                <p:cNvPicPr/>
                <p:nvPr/>
              </p:nvPicPr>
              <p:blipFill>
                <a:blip r:embed="rId36"/>
                <a:stretch>
                  <a:fillRect/>
                </a:stretch>
              </p:blipFill>
              <p:spPr>
                <a:xfrm>
                  <a:off x="3892907" y="158212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2" name="Ink 51">
                  <a:extLst>
                    <a:ext uri="{FF2B5EF4-FFF2-40B4-BE49-F238E27FC236}">
                      <a16:creationId xmlns:a16="http://schemas.microsoft.com/office/drawing/2014/main" id="{E0502078-0E63-737F-27A4-27FFDA8A5299}"/>
                    </a:ext>
                  </a:extLst>
                </p14:cNvPr>
                <p14:cNvContentPartPr/>
                <p14:nvPr/>
              </p14:nvContentPartPr>
              <p14:xfrm>
                <a:off x="3872387" y="1612007"/>
                <a:ext cx="360" cy="360"/>
              </p14:xfrm>
            </p:contentPart>
          </mc:Choice>
          <mc:Fallback>
            <p:pic>
              <p:nvPicPr>
                <p:cNvPr id="52" name="Ink 51">
                  <a:extLst>
                    <a:ext uri="{FF2B5EF4-FFF2-40B4-BE49-F238E27FC236}">
                      <a16:creationId xmlns:a16="http://schemas.microsoft.com/office/drawing/2014/main" id="{E0502078-0E63-737F-27A4-27FFDA8A5299}"/>
                    </a:ext>
                  </a:extLst>
                </p:cNvPr>
                <p:cNvPicPr/>
                <p:nvPr/>
              </p:nvPicPr>
              <p:blipFill>
                <a:blip r:embed="rId36"/>
                <a:stretch>
                  <a:fillRect/>
                </a:stretch>
              </p:blipFill>
              <p:spPr>
                <a:xfrm>
                  <a:off x="3836387" y="157636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3" name="Ink 52">
                  <a:extLst>
                    <a:ext uri="{FF2B5EF4-FFF2-40B4-BE49-F238E27FC236}">
                      <a16:creationId xmlns:a16="http://schemas.microsoft.com/office/drawing/2014/main" id="{09D998B7-F3D8-C515-72A4-4FB7C821F8F7}"/>
                    </a:ext>
                  </a:extLst>
                </p14:cNvPr>
                <p14:cNvContentPartPr/>
                <p14:nvPr/>
              </p14:nvContentPartPr>
              <p14:xfrm>
                <a:off x="3534347" y="1627847"/>
                <a:ext cx="360" cy="360"/>
              </p14:xfrm>
            </p:contentPart>
          </mc:Choice>
          <mc:Fallback>
            <p:pic>
              <p:nvPicPr>
                <p:cNvPr id="53" name="Ink 52">
                  <a:extLst>
                    <a:ext uri="{FF2B5EF4-FFF2-40B4-BE49-F238E27FC236}">
                      <a16:creationId xmlns:a16="http://schemas.microsoft.com/office/drawing/2014/main" id="{09D998B7-F3D8-C515-72A4-4FB7C821F8F7}"/>
                    </a:ext>
                  </a:extLst>
                </p:cNvPr>
                <p:cNvPicPr/>
                <p:nvPr/>
              </p:nvPicPr>
              <p:blipFill>
                <a:blip r:embed="rId36"/>
                <a:stretch>
                  <a:fillRect/>
                </a:stretch>
              </p:blipFill>
              <p:spPr>
                <a:xfrm>
                  <a:off x="3498347" y="15918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4" name="Ink 53">
                  <a:extLst>
                    <a:ext uri="{FF2B5EF4-FFF2-40B4-BE49-F238E27FC236}">
                      <a16:creationId xmlns:a16="http://schemas.microsoft.com/office/drawing/2014/main" id="{43536840-7001-4C3E-0D7E-E7216FADB917}"/>
                    </a:ext>
                  </a:extLst>
                </p14:cNvPr>
                <p14:cNvContentPartPr/>
                <p14:nvPr/>
              </p14:nvContentPartPr>
              <p14:xfrm>
                <a:off x="3486467" y="1627487"/>
                <a:ext cx="360" cy="360"/>
              </p14:xfrm>
            </p:contentPart>
          </mc:Choice>
          <mc:Fallback>
            <p:pic>
              <p:nvPicPr>
                <p:cNvPr id="54" name="Ink 53">
                  <a:extLst>
                    <a:ext uri="{FF2B5EF4-FFF2-40B4-BE49-F238E27FC236}">
                      <a16:creationId xmlns:a16="http://schemas.microsoft.com/office/drawing/2014/main" id="{43536840-7001-4C3E-0D7E-E7216FADB917}"/>
                    </a:ext>
                  </a:extLst>
                </p:cNvPr>
                <p:cNvPicPr/>
                <p:nvPr/>
              </p:nvPicPr>
              <p:blipFill>
                <a:blip r:embed="rId36"/>
                <a:stretch>
                  <a:fillRect/>
                </a:stretch>
              </p:blipFill>
              <p:spPr>
                <a:xfrm>
                  <a:off x="3450827" y="159148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6" name="Ink 55">
                  <a:extLst>
                    <a:ext uri="{FF2B5EF4-FFF2-40B4-BE49-F238E27FC236}">
                      <a16:creationId xmlns:a16="http://schemas.microsoft.com/office/drawing/2014/main" id="{06D97A2C-F61B-BF46-1784-F22BDDA197D3}"/>
                    </a:ext>
                  </a:extLst>
                </p14:cNvPr>
                <p14:cNvContentPartPr/>
                <p14:nvPr/>
              </p14:nvContentPartPr>
              <p14:xfrm>
                <a:off x="3451187" y="1609127"/>
                <a:ext cx="360" cy="360"/>
              </p14:xfrm>
            </p:contentPart>
          </mc:Choice>
          <mc:Fallback>
            <p:pic>
              <p:nvPicPr>
                <p:cNvPr id="56" name="Ink 55">
                  <a:extLst>
                    <a:ext uri="{FF2B5EF4-FFF2-40B4-BE49-F238E27FC236}">
                      <a16:creationId xmlns:a16="http://schemas.microsoft.com/office/drawing/2014/main" id="{06D97A2C-F61B-BF46-1784-F22BDDA197D3}"/>
                    </a:ext>
                  </a:extLst>
                </p:cNvPr>
                <p:cNvPicPr/>
                <p:nvPr/>
              </p:nvPicPr>
              <p:blipFill>
                <a:blip r:embed="rId36"/>
                <a:stretch>
                  <a:fillRect/>
                </a:stretch>
              </p:blipFill>
              <p:spPr>
                <a:xfrm>
                  <a:off x="3415547" y="1573127"/>
                  <a:ext cx="72000" cy="72000"/>
                </a:xfrm>
                <a:prstGeom prst="rect">
                  <a:avLst/>
                </a:prstGeom>
              </p:spPr>
            </p:pic>
          </mc:Fallback>
        </mc:AlternateContent>
      </p:grpSp>
      <p:grpSp>
        <p:nvGrpSpPr>
          <p:cNvPr id="60" name="Group 59">
            <a:extLst>
              <a:ext uri="{FF2B5EF4-FFF2-40B4-BE49-F238E27FC236}">
                <a16:creationId xmlns:a16="http://schemas.microsoft.com/office/drawing/2014/main" id="{137C100F-E48E-D411-A7DB-DDE4D551C23F}"/>
              </a:ext>
            </a:extLst>
          </p:cNvPr>
          <p:cNvGrpSpPr/>
          <p:nvPr/>
        </p:nvGrpSpPr>
        <p:grpSpPr>
          <a:xfrm>
            <a:off x="1392444" y="1860383"/>
            <a:ext cx="348120" cy="7200"/>
            <a:chOff x="1392444" y="1860383"/>
            <a:chExt cx="348120" cy="7200"/>
          </a:xfrm>
        </p:grpSpPr>
        <mc:AlternateContent xmlns:mc="http://schemas.openxmlformats.org/markup-compatibility/2006">
          <mc:Choice xmlns:p14="http://schemas.microsoft.com/office/powerpoint/2010/main" Requires="p14">
            <p:contentPart p14:bwMode="auto" r:id="rId55">
              <p14:nvContentPartPr>
                <p14:cNvPr id="58" name="Ink 57">
                  <a:extLst>
                    <a:ext uri="{FF2B5EF4-FFF2-40B4-BE49-F238E27FC236}">
                      <a16:creationId xmlns:a16="http://schemas.microsoft.com/office/drawing/2014/main" id="{BE8CB2DE-132B-6611-5B2D-C6F781AE2044}"/>
                    </a:ext>
                  </a:extLst>
                </p14:cNvPr>
                <p14:cNvContentPartPr/>
                <p14:nvPr/>
              </p14:nvContentPartPr>
              <p14:xfrm>
                <a:off x="1700244" y="1865783"/>
                <a:ext cx="360" cy="360"/>
              </p14:xfrm>
            </p:contentPart>
          </mc:Choice>
          <mc:Fallback>
            <p:pic>
              <p:nvPicPr>
                <p:cNvPr id="58" name="Ink 57">
                  <a:extLst>
                    <a:ext uri="{FF2B5EF4-FFF2-40B4-BE49-F238E27FC236}">
                      <a16:creationId xmlns:a16="http://schemas.microsoft.com/office/drawing/2014/main" id="{BE8CB2DE-132B-6611-5B2D-C6F781AE2044}"/>
                    </a:ext>
                  </a:extLst>
                </p:cNvPr>
                <p:cNvPicPr/>
                <p:nvPr/>
              </p:nvPicPr>
              <p:blipFill>
                <a:blip r:embed="rId36"/>
                <a:stretch>
                  <a:fillRect/>
                </a:stretch>
              </p:blipFill>
              <p:spPr>
                <a:xfrm>
                  <a:off x="1664604" y="1829783"/>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9" name="Ink 58">
                  <a:extLst>
                    <a:ext uri="{FF2B5EF4-FFF2-40B4-BE49-F238E27FC236}">
                      <a16:creationId xmlns:a16="http://schemas.microsoft.com/office/drawing/2014/main" id="{04320C66-7FB3-D688-89F7-C822E5CA1D59}"/>
                    </a:ext>
                  </a:extLst>
                </p14:cNvPr>
                <p14:cNvContentPartPr/>
                <p14:nvPr/>
              </p14:nvContentPartPr>
              <p14:xfrm>
                <a:off x="1392444" y="1860383"/>
                <a:ext cx="348120" cy="7200"/>
              </p14:xfrm>
            </p:contentPart>
          </mc:Choice>
          <mc:Fallback>
            <p:pic>
              <p:nvPicPr>
                <p:cNvPr id="59" name="Ink 58">
                  <a:extLst>
                    <a:ext uri="{FF2B5EF4-FFF2-40B4-BE49-F238E27FC236}">
                      <a16:creationId xmlns:a16="http://schemas.microsoft.com/office/drawing/2014/main" id="{04320C66-7FB3-D688-89F7-C822E5CA1D59}"/>
                    </a:ext>
                  </a:extLst>
                </p:cNvPr>
                <p:cNvPicPr/>
                <p:nvPr/>
              </p:nvPicPr>
              <p:blipFill>
                <a:blip r:embed="rId57"/>
                <a:stretch>
                  <a:fillRect/>
                </a:stretch>
              </p:blipFill>
              <p:spPr>
                <a:xfrm>
                  <a:off x="1356804" y="1824743"/>
                  <a:ext cx="419760" cy="78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
            <p14:nvContentPartPr>
              <p14:cNvPr id="61" name="Ink 60">
                <a:extLst>
                  <a:ext uri="{FF2B5EF4-FFF2-40B4-BE49-F238E27FC236}">
                    <a16:creationId xmlns:a16="http://schemas.microsoft.com/office/drawing/2014/main" id="{D77A7B19-4728-F565-D162-EABED3835789}"/>
                  </a:ext>
                </a:extLst>
              </p14:cNvPr>
              <p14:cNvContentPartPr/>
              <p14:nvPr/>
            </p14:nvContentPartPr>
            <p14:xfrm>
              <a:off x="879444" y="1862903"/>
              <a:ext cx="265320" cy="14760"/>
            </p14:xfrm>
          </p:contentPart>
        </mc:Choice>
        <mc:Fallback>
          <p:pic>
            <p:nvPicPr>
              <p:cNvPr id="61" name="Ink 60">
                <a:extLst>
                  <a:ext uri="{FF2B5EF4-FFF2-40B4-BE49-F238E27FC236}">
                    <a16:creationId xmlns:a16="http://schemas.microsoft.com/office/drawing/2014/main" id="{D77A7B19-4728-F565-D162-EABED3835789}"/>
                  </a:ext>
                </a:extLst>
              </p:cNvPr>
              <p:cNvPicPr/>
              <p:nvPr/>
            </p:nvPicPr>
            <p:blipFill>
              <a:blip r:embed="rId59"/>
              <a:stretch>
                <a:fillRect/>
              </a:stretch>
            </p:blipFill>
            <p:spPr>
              <a:xfrm>
                <a:off x="843444" y="1826903"/>
                <a:ext cx="3369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2" name="Ink 61">
                <a:extLst>
                  <a:ext uri="{FF2B5EF4-FFF2-40B4-BE49-F238E27FC236}">
                    <a16:creationId xmlns:a16="http://schemas.microsoft.com/office/drawing/2014/main" id="{1AEC2270-FB6E-827B-F94C-3BD8B54B4FCA}"/>
                  </a:ext>
                </a:extLst>
              </p14:cNvPr>
              <p14:cNvContentPartPr/>
              <p14:nvPr/>
            </p14:nvContentPartPr>
            <p14:xfrm>
              <a:off x="448959" y="2126582"/>
              <a:ext cx="1519200" cy="1243800"/>
            </p14:xfrm>
          </p:contentPart>
        </mc:Choice>
        <mc:Fallback>
          <p:pic>
            <p:nvPicPr>
              <p:cNvPr id="62" name="Ink 61">
                <a:extLst>
                  <a:ext uri="{FF2B5EF4-FFF2-40B4-BE49-F238E27FC236}">
                    <a16:creationId xmlns:a16="http://schemas.microsoft.com/office/drawing/2014/main" id="{1AEC2270-FB6E-827B-F94C-3BD8B54B4FCA}"/>
                  </a:ext>
                </a:extLst>
              </p:cNvPr>
              <p:cNvPicPr/>
              <p:nvPr/>
            </p:nvPicPr>
            <p:blipFill>
              <a:blip r:embed="rId61"/>
              <a:stretch>
                <a:fillRect/>
              </a:stretch>
            </p:blipFill>
            <p:spPr>
              <a:xfrm>
                <a:off x="385959" y="2063942"/>
                <a:ext cx="1644840" cy="1369440"/>
              </a:xfrm>
              <a:prstGeom prst="rect">
                <a:avLst/>
              </a:prstGeom>
            </p:spPr>
          </p:pic>
        </mc:Fallback>
      </mc:AlternateContent>
      <p:grpSp>
        <p:nvGrpSpPr>
          <p:cNvPr id="69" name="Group 68">
            <a:extLst>
              <a:ext uri="{FF2B5EF4-FFF2-40B4-BE49-F238E27FC236}">
                <a16:creationId xmlns:a16="http://schemas.microsoft.com/office/drawing/2014/main" id="{3E24358C-06DC-B1D9-463E-081DE2DFF849}"/>
              </a:ext>
            </a:extLst>
          </p:cNvPr>
          <p:cNvGrpSpPr/>
          <p:nvPr/>
        </p:nvGrpSpPr>
        <p:grpSpPr>
          <a:xfrm>
            <a:off x="437439" y="2593862"/>
            <a:ext cx="1649880" cy="1289520"/>
            <a:chOff x="437439" y="2593862"/>
            <a:chExt cx="1649880" cy="1289520"/>
          </a:xfrm>
        </p:grpSpPr>
        <mc:AlternateContent xmlns:mc="http://schemas.openxmlformats.org/markup-compatibility/2006">
          <mc:Choice xmlns:p14="http://schemas.microsoft.com/office/powerpoint/2010/main" Requires="p14">
            <p:contentPart p14:bwMode="auto" r:id="rId62">
              <p14:nvContentPartPr>
                <p14:cNvPr id="63" name="Ink 62">
                  <a:extLst>
                    <a:ext uri="{FF2B5EF4-FFF2-40B4-BE49-F238E27FC236}">
                      <a16:creationId xmlns:a16="http://schemas.microsoft.com/office/drawing/2014/main" id="{7A3F4977-6DA1-493B-1F89-B4CE9D23E230}"/>
                    </a:ext>
                  </a:extLst>
                </p14:cNvPr>
                <p14:cNvContentPartPr/>
                <p14:nvPr/>
              </p14:nvContentPartPr>
              <p14:xfrm>
                <a:off x="833799" y="2593862"/>
                <a:ext cx="1152720" cy="635760"/>
              </p14:xfrm>
            </p:contentPart>
          </mc:Choice>
          <mc:Fallback>
            <p:pic>
              <p:nvPicPr>
                <p:cNvPr id="63" name="Ink 62">
                  <a:extLst>
                    <a:ext uri="{FF2B5EF4-FFF2-40B4-BE49-F238E27FC236}">
                      <a16:creationId xmlns:a16="http://schemas.microsoft.com/office/drawing/2014/main" id="{7A3F4977-6DA1-493B-1F89-B4CE9D23E230}"/>
                    </a:ext>
                  </a:extLst>
                </p:cNvPr>
                <p:cNvPicPr/>
                <p:nvPr/>
              </p:nvPicPr>
              <p:blipFill>
                <a:blip r:embed="rId63"/>
                <a:stretch>
                  <a:fillRect/>
                </a:stretch>
              </p:blipFill>
              <p:spPr>
                <a:xfrm>
                  <a:off x="771159" y="2530862"/>
                  <a:ext cx="1278360" cy="761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4" name="Ink 63">
                  <a:extLst>
                    <a:ext uri="{FF2B5EF4-FFF2-40B4-BE49-F238E27FC236}">
                      <a16:creationId xmlns:a16="http://schemas.microsoft.com/office/drawing/2014/main" id="{30E5EB35-09D9-D284-6993-0C6E4A7C9BA2}"/>
                    </a:ext>
                  </a:extLst>
                </p14:cNvPr>
                <p14:cNvContentPartPr/>
                <p14:nvPr/>
              </p14:nvContentPartPr>
              <p14:xfrm>
                <a:off x="651279" y="3263822"/>
                <a:ext cx="360" cy="360"/>
              </p14:xfrm>
            </p:contentPart>
          </mc:Choice>
          <mc:Fallback>
            <p:pic>
              <p:nvPicPr>
                <p:cNvPr id="64" name="Ink 63">
                  <a:extLst>
                    <a:ext uri="{FF2B5EF4-FFF2-40B4-BE49-F238E27FC236}">
                      <a16:creationId xmlns:a16="http://schemas.microsoft.com/office/drawing/2014/main" id="{30E5EB35-09D9-D284-6993-0C6E4A7C9BA2}"/>
                    </a:ext>
                  </a:extLst>
                </p:cNvPr>
                <p:cNvPicPr/>
                <p:nvPr/>
              </p:nvPicPr>
              <p:blipFill>
                <a:blip r:embed="rId65"/>
                <a:stretch>
                  <a:fillRect/>
                </a:stretch>
              </p:blipFill>
              <p:spPr>
                <a:xfrm>
                  <a:off x="588279" y="320082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6" name="Ink 65">
                  <a:extLst>
                    <a:ext uri="{FF2B5EF4-FFF2-40B4-BE49-F238E27FC236}">
                      <a16:creationId xmlns:a16="http://schemas.microsoft.com/office/drawing/2014/main" id="{24581DB5-F169-D485-B53C-28906464D225}"/>
                    </a:ext>
                  </a:extLst>
                </p14:cNvPr>
                <p14:cNvContentPartPr/>
                <p14:nvPr/>
              </p14:nvContentPartPr>
              <p14:xfrm>
                <a:off x="1041159" y="3151502"/>
                <a:ext cx="1046160" cy="39600"/>
              </p14:xfrm>
            </p:contentPart>
          </mc:Choice>
          <mc:Fallback>
            <p:pic>
              <p:nvPicPr>
                <p:cNvPr id="66" name="Ink 65">
                  <a:extLst>
                    <a:ext uri="{FF2B5EF4-FFF2-40B4-BE49-F238E27FC236}">
                      <a16:creationId xmlns:a16="http://schemas.microsoft.com/office/drawing/2014/main" id="{24581DB5-F169-D485-B53C-28906464D225}"/>
                    </a:ext>
                  </a:extLst>
                </p:cNvPr>
                <p:cNvPicPr/>
                <p:nvPr/>
              </p:nvPicPr>
              <p:blipFill>
                <a:blip r:embed="rId67"/>
                <a:stretch>
                  <a:fillRect/>
                </a:stretch>
              </p:blipFill>
              <p:spPr>
                <a:xfrm>
                  <a:off x="978159" y="3088862"/>
                  <a:ext cx="11718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8" name="Ink 67">
                  <a:extLst>
                    <a:ext uri="{FF2B5EF4-FFF2-40B4-BE49-F238E27FC236}">
                      <a16:creationId xmlns:a16="http://schemas.microsoft.com/office/drawing/2014/main" id="{21DD8AA6-2D52-72FB-DF89-1CBE9601CD48}"/>
                    </a:ext>
                  </a:extLst>
                </p14:cNvPr>
                <p14:cNvContentPartPr/>
                <p14:nvPr/>
              </p14:nvContentPartPr>
              <p14:xfrm>
                <a:off x="437439" y="3303422"/>
                <a:ext cx="1615320" cy="579960"/>
              </p14:xfrm>
            </p:contentPart>
          </mc:Choice>
          <mc:Fallback>
            <p:pic>
              <p:nvPicPr>
                <p:cNvPr id="68" name="Ink 67">
                  <a:extLst>
                    <a:ext uri="{FF2B5EF4-FFF2-40B4-BE49-F238E27FC236}">
                      <a16:creationId xmlns:a16="http://schemas.microsoft.com/office/drawing/2014/main" id="{21DD8AA6-2D52-72FB-DF89-1CBE9601CD48}"/>
                    </a:ext>
                  </a:extLst>
                </p:cNvPr>
                <p:cNvPicPr/>
                <p:nvPr/>
              </p:nvPicPr>
              <p:blipFill>
                <a:blip r:embed="rId69"/>
                <a:stretch>
                  <a:fillRect/>
                </a:stretch>
              </p:blipFill>
              <p:spPr>
                <a:xfrm>
                  <a:off x="374799" y="3240422"/>
                  <a:ext cx="1740960" cy="7056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70">
            <p14:nvContentPartPr>
              <p14:cNvPr id="70" name="Ink 69">
                <a:extLst>
                  <a:ext uri="{FF2B5EF4-FFF2-40B4-BE49-F238E27FC236}">
                    <a16:creationId xmlns:a16="http://schemas.microsoft.com/office/drawing/2014/main" id="{17A75A8F-749B-BC1A-017D-57326F081DF6}"/>
                  </a:ext>
                </a:extLst>
              </p14:cNvPr>
              <p14:cNvContentPartPr/>
              <p14:nvPr/>
            </p14:nvContentPartPr>
            <p14:xfrm>
              <a:off x="4035760" y="4231915"/>
              <a:ext cx="183960" cy="3600"/>
            </p14:xfrm>
          </p:contentPart>
        </mc:Choice>
        <mc:Fallback>
          <p:pic>
            <p:nvPicPr>
              <p:cNvPr id="70" name="Ink 69">
                <a:extLst>
                  <a:ext uri="{FF2B5EF4-FFF2-40B4-BE49-F238E27FC236}">
                    <a16:creationId xmlns:a16="http://schemas.microsoft.com/office/drawing/2014/main" id="{17A75A8F-749B-BC1A-017D-57326F081DF6}"/>
                  </a:ext>
                </a:extLst>
              </p:cNvPr>
              <p:cNvPicPr/>
              <p:nvPr/>
            </p:nvPicPr>
            <p:blipFill>
              <a:blip r:embed="rId71"/>
              <a:stretch>
                <a:fillRect/>
              </a:stretch>
            </p:blipFill>
            <p:spPr>
              <a:xfrm>
                <a:off x="4017760" y="4124275"/>
                <a:ext cx="2196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1" name="Ink 70">
                <a:extLst>
                  <a:ext uri="{FF2B5EF4-FFF2-40B4-BE49-F238E27FC236}">
                    <a16:creationId xmlns:a16="http://schemas.microsoft.com/office/drawing/2014/main" id="{7F9D1516-C032-7C14-3F30-2936FC5ED513}"/>
                  </a:ext>
                </a:extLst>
              </p14:cNvPr>
              <p14:cNvContentPartPr/>
              <p14:nvPr/>
            </p14:nvContentPartPr>
            <p14:xfrm>
              <a:off x="3969520" y="4203115"/>
              <a:ext cx="271440" cy="44640"/>
            </p14:xfrm>
          </p:contentPart>
        </mc:Choice>
        <mc:Fallback>
          <p:pic>
            <p:nvPicPr>
              <p:cNvPr id="71" name="Ink 70">
                <a:extLst>
                  <a:ext uri="{FF2B5EF4-FFF2-40B4-BE49-F238E27FC236}">
                    <a16:creationId xmlns:a16="http://schemas.microsoft.com/office/drawing/2014/main" id="{7F9D1516-C032-7C14-3F30-2936FC5ED513}"/>
                  </a:ext>
                </a:extLst>
              </p:cNvPr>
              <p:cNvPicPr/>
              <p:nvPr/>
            </p:nvPicPr>
            <p:blipFill>
              <a:blip r:embed="rId73"/>
              <a:stretch>
                <a:fillRect/>
              </a:stretch>
            </p:blipFill>
            <p:spPr>
              <a:xfrm>
                <a:off x="3963400" y="4196995"/>
                <a:ext cx="2836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2" name="Ink 71">
                <a:extLst>
                  <a:ext uri="{FF2B5EF4-FFF2-40B4-BE49-F238E27FC236}">
                    <a16:creationId xmlns:a16="http://schemas.microsoft.com/office/drawing/2014/main" id="{FACA53A6-1495-55B7-B3AD-7DFD5E3A68D7}"/>
                  </a:ext>
                </a:extLst>
              </p14:cNvPr>
              <p14:cNvContentPartPr/>
              <p14:nvPr/>
            </p14:nvContentPartPr>
            <p14:xfrm>
              <a:off x="3972040" y="4299235"/>
              <a:ext cx="293760" cy="33120"/>
            </p14:xfrm>
          </p:contentPart>
        </mc:Choice>
        <mc:Fallback>
          <p:pic>
            <p:nvPicPr>
              <p:cNvPr id="72" name="Ink 71">
                <a:extLst>
                  <a:ext uri="{FF2B5EF4-FFF2-40B4-BE49-F238E27FC236}">
                    <a16:creationId xmlns:a16="http://schemas.microsoft.com/office/drawing/2014/main" id="{FACA53A6-1495-55B7-B3AD-7DFD5E3A68D7}"/>
                  </a:ext>
                </a:extLst>
              </p:cNvPr>
              <p:cNvPicPr/>
              <p:nvPr/>
            </p:nvPicPr>
            <p:blipFill>
              <a:blip r:embed="rId75"/>
              <a:stretch>
                <a:fillRect/>
              </a:stretch>
            </p:blipFill>
            <p:spPr>
              <a:xfrm>
                <a:off x="3965920" y="4293115"/>
                <a:ext cx="3060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3" name="Ink 72">
                <a:extLst>
                  <a:ext uri="{FF2B5EF4-FFF2-40B4-BE49-F238E27FC236}">
                    <a16:creationId xmlns:a16="http://schemas.microsoft.com/office/drawing/2014/main" id="{1AF043FE-7890-EAF1-561E-348F98875F38}"/>
                  </a:ext>
                </a:extLst>
              </p14:cNvPr>
              <p14:cNvContentPartPr/>
              <p14:nvPr/>
            </p14:nvContentPartPr>
            <p14:xfrm>
              <a:off x="6228320" y="2665893"/>
              <a:ext cx="361080" cy="43560"/>
            </p14:xfrm>
          </p:contentPart>
        </mc:Choice>
        <mc:Fallback>
          <p:pic>
            <p:nvPicPr>
              <p:cNvPr id="73" name="Ink 72">
                <a:extLst>
                  <a:ext uri="{FF2B5EF4-FFF2-40B4-BE49-F238E27FC236}">
                    <a16:creationId xmlns:a16="http://schemas.microsoft.com/office/drawing/2014/main" id="{1AF043FE-7890-EAF1-561E-348F98875F38}"/>
                  </a:ext>
                </a:extLst>
              </p:cNvPr>
              <p:cNvPicPr/>
              <p:nvPr/>
            </p:nvPicPr>
            <p:blipFill>
              <a:blip r:embed="rId77"/>
              <a:stretch>
                <a:fillRect/>
              </a:stretch>
            </p:blipFill>
            <p:spPr>
              <a:xfrm>
                <a:off x="6222200" y="2659773"/>
                <a:ext cx="3733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4" name="Ink 73">
                <a:extLst>
                  <a:ext uri="{FF2B5EF4-FFF2-40B4-BE49-F238E27FC236}">
                    <a16:creationId xmlns:a16="http://schemas.microsoft.com/office/drawing/2014/main" id="{07BE6813-EA25-7FBE-249A-6B5AE27109DA}"/>
                  </a:ext>
                </a:extLst>
              </p14:cNvPr>
              <p14:cNvContentPartPr/>
              <p14:nvPr/>
            </p14:nvContentPartPr>
            <p14:xfrm>
              <a:off x="6183320" y="2542053"/>
              <a:ext cx="284400" cy="55800"/>
            </p14:xfrm>
          </p:contentPart>
        </mc:Choice>
        <mc:Fallback>
          <p:pic>
            <p:nvPicPr>
              <p:cNvPr id="74" name="Ink 73">
                <a:extLst>
                  <a:ext uri="{FF2B5EF4-FFF2-40B4-BE49-F238E27FC236}">
                    <a16:creationId xmlns:a16="http://schemas.microsoft.com/office/drawing/2014/main" id="{07BE6813-EA25-7FBE-249A-6B5AE27109DA}"/>
                  </a:ext>
                </a:extLst>
              </p:cNvPr>
              <p:cNvPicPr/>
              <p:nvPr/>
            </p:nvPicPr>
            <p:blipFill>
              <a:blip r:embed="rId79"/>
              <a:stretch>
                <a:fillRect/>
              </a:stretch>
            </p:blipFill>
            <p:spPr>
              <a:xfrm>
                <a:off x="6177200" y="2535933"/>
                <a:ext cx="296640" cy="68040"/>
              </a:xfrm>
              <a:prstGeom prst="rect">
                <a:avLst/>
              </a:prstGeom>
            </p:spPr>
          </p:pic>
        </mc:Fallback>
      </mc:AlternateContent>
    </p:spTree>
    <p:extLst>
      <p:ext uri="{BB962C8B-B14F-4D97-AF65-F5344CB8AC3E}">
        <p14:creationId xmlns:p14="http://schemas.microsoft.com/office/powerpoint/2010/main" val="2956023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36CF46-E92E-C821-6E37-72414209C580}"/>
              </a:ext>
            </a:extLst>
          </p:cNvPr>
          <p:cNvSpPr txBox="1">
            <a:spLocks/>
          </p:cNvSpPr>
          <p:nvPr/>
        </p:nvSpPr>
        <p:spPr>
          <a:xfrm>
            <a:off x="2196678" y="259199"/>
            <a:ext cx="8498432" cy="1236666"/>
          </a:xfrm>
          <a:prstGeom prst="rect">
            <a:avLst/>
          </a:prstGeom>
          <a:effectLst/>
        </p:spPr>
        <p:txBody>
          <a:bodyPr vert="horz" lIns="91440" tIns="45720" rIns="91440" bIns="45720" rtlCol="0" anchor="b">
            <a:normAutofit fontScale="4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900" b="1" dirty="0">
                <a:latin typeface="Poppins" panose="00000500000000000000" pitchFamily="2" charset="0"/>
                <a:cs typeface="Poppins" panose="00000500000000000000" pitchFamily="2" charset="0"/>
              </a:rPr>
              <a:t>Related Article</a:t>
            </a:r>
          </a:p>
          <a:p>
            <a:pPr algn="ctr"/>
            <a:br>
              <a:rPr lang="en-US" sz="4000" b="1" dirty="0">
                <a:latin typeface="Poppins" panose="00000500000000000000" pitchFamily="2" charset="0"/>
                <a:cs typeface="Poppins" panose="00000500000000000000" pitchFamily="2" charset="0"/>
              </a:rPr>
            </a:br>
            <a:r>
              <a:rPr lang="en-US" sz="4000" dirty="0">
                <a:latin typeface="Poppins" panose="00000500000000000000" pitchFamily="2" charset="0"/>
                <a:cs typeface="Poppins" panose="00000500000000000000" pitchFamily="2" charset="0"/>
              </a:rPr>
              <a:t>“</a:t>
            </a:r>
            <a:r>
              <a:rPr lang="en-US" sz="2900" dirty="0" err="1">
                <a:latin typeface="Poppins" panose="00000500000000000000" pitchFamily="2" charset="0"/>
                <a:cs typeface="Poppins" panose="00000500000000000000" pitchFamily="2" charset="0"/>
              </a:rPr>
              <a:t>Iot</a:t>
            </a:r>
            <a:r>
              <a:rPr lang="en-US" sz="2900" dirty="0">
                <a:latin typeface="Poppins" panose="00000500000000000000" pitchFamily="2" charset="0"/>
                <a:cs typeface="Poppins" panose="00000500000000000000" pitchFamily="2" charset="0"/>
              </a:rPr>
              <a:t> based automatic accident detection and rescue management system”</a:t>
            </a:r>
            <a:br>
              <a:rPr lang="en-US" sz="2900" dirty="0">
                <a:latin typeface="Poppins" panose="00000500000000000000" pitchFamily="2" charset="0"/>
                <a:cs typeface="Poppins" panose="00000500000000000000" pitchFamily="2" charset="0"/>
              </a:rPr>
            </a:br>
            <a:r>
              <a:rPr lang="en-US" sz="2900" dirty="0">
                <a:latin typeface="Poppins" panose="00000500000000000000" pitchFamily="2" charset="0"/>
                <a:cs typeface="Poppins" panose="00000500000000000000" pitchFamily="2" charset="0"/>
              </a:rPr>
              <a:t> by supervision of Prof.(Dr.)Alok Kole, Professor , Department of Electrical Engineering</a:t>
            </a:r>
            <a:endParaRPr lang="en-US" sz="40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1765365E-1E5F-E0F2-F64F-D132DA62F29F}"/>
              </a:ext>
            </a:extLst>
          </p:cNvPr>
          <p:cNvSpPr txBox="1"/>
          <p:nvPr/>
        </p:nvSpPr>
        <p:spPr>
          <a:xfrm>
            <a:off x="2088522" y="1645920"/>
            <a:ext cx="9306309" cy="2379775"/>
          </a:xfrm>
          <a:prstGeom prst="rect">
            <a:avLst/>
          </a:prstGeom>
          <a:noFill/>
        </p:spPr>
        <p:txBody>
          <a:bodyPr wrap="square">
            <a:spAutoFit/>
          </a:bodyPr>
          <a:lstStyle/>
          <a:p>
            <a:br>
              <a:rPr lang="en-US" dirty="0">
                <a:latin typeface="Poppins" panose="00000500000000000000" pitchFamily="2" charset="0"/>
                <a:cs typeface="Poppins" panose="00000500000000000000" pitchFamily="2" charset="0"/>
              </a:rPr>
            </a:br>
            <a:r>
              <a:rPr lang="en-US" dirty="0">
                <a:latin typeface="Poppins" panose="00000500000000000000" pitchFamily="2" charset="0"/>
                <a:cs typeface="Poppins" panose="00000500000000000000" pitchFamily="2" charset="0"/>
              </a:rPr>
              <a:t>The</a:t>
            </a:r>
            <a:r>
              <a:rPr lang="en-US" b="0" i="0" dirty="0">
                <a:effectLst/>
                <a:latin typeface="Poppins" panose="00000500000000000000" pitchFamily="2" charset="0"/>
                <a:cs typeface="Poppins" panose="00000500000000000000" pitchFamily="2" charset="0"/>
              </a:rPr>
              <a:t> paper discusses a concept for detecting accidents autonomously and monitoring a patient's vital signs in an ambulance. Accidents are detected automatically using a straightforward setup installed in the vehicle. Upon detecting an accident, the setup transmits the accident location to an ambulance, which promptly responds. Once the victim is in the ambulance, another setup continuously monitors vital signs like pulse, temperature, and blood pressure.</a:t>
            </a:r>
            <a:endParaRPr lang="en-IL" dirty="0">
              <a:latin typeface="Poppins" panose="00000500000000000000" pitchFamily="2" charset="0"/>
              <a:cs typeface="Poppins" panose="00000500000000000000" pitchFamily="2" charset="0"/>
            </a:endParaRPr>
          </a:p>
        </p:txBody>
      </p:sp>
      <p:pic>
        <p:nvPicPr>
          <p:cNvPr id="6" name="Picture 5" descr="WhatsApp Image 2019-10-04 at 12.44.45 PM">
            <a:extLst>
              <a:ext uri="{FF2B5EF4-FFF2-40B4-BE49-F238E27FC236}">
                <a16:creationId xmlns:a16="http://schemas.microsoft.com/office/drawing/2014/main" id="{37E27928-4F44-D54D-0DEB-842BE1DF2D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70878" y="3877391"/>
            <a:ext cx="2397147" cy="2942248"/>
          </a:xfrm>
          <a:prstGeom prst="rect">
            <a:avLst/>
          </a:prstGeom>
          <a:noFill/>
          <a:ln>
            <a:noFill/>
          </a:ln>
        </p:spPr>
      </p:pic>
      <p:pic>
        <p:nvPicPr>
          <p:cNvPr id="7" name="Picture 6">
            <a:extLst>
              <a:ext uri="{FF2B5EF4-FFF2-40B4-BE49-F238E27FC236}">
                <a16:creationId xmlns:a16="http://schemas.microsoft.com/office/drawing/2014/main" id="{0B1BD335-C0C7-E8FE-8467-5886A6B3F33D}"/>
              </a:ext>
            </a:extLst>
          </p:cNvPr>
          <p:cNvPicPr>
            <a:picLocks noChangeAspect="1"/>
          </p:cNvPicPr>
          <p:nvPr/>
        </p:nvPicPr>
        <p:blipFill>
          <a:blip r:embed="rId3"/>
          <a:stretch>
            <a:fillRect/>
          </a:stretch>
        </p:blipFill>
        <p:spPr>
          <a:xfrm>
            <a:off x="6809955" y="3877391"/>
            <a:ext cx="2161651" cy="2942248"/>
          </a:xfrm>
          <a:prstGeom prst="rect">
            <a:avLst/>
          </a:prstGeom>
        </p:spPr>
      </p:pic>
      <p:pic>
        <p:nvPicPr>
          <p:cNvPr id="8" name="Picture 2">
            <a:extLst>
              <a:ext uri="{FF2B5EF4-FFF2-40B4-BE49-F238E27FC236}">
                <a16:creationId xmlns:a16="http://schemas.microsoft.com/office/drawing/2014/main" id="{DEB1E1CD-7043-40F7-89A5-57C8D7E0C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749" y="4191073"/>
            <a:ext cx="3284251" cy="246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8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2843E-91FD-FBF8-DF7A-5AE046D164CD}"/>
              </a:ext>
            </a:extLst>
          </p:cNvPr>
          <p:cNvSpPr txBox="1">
            <a:spLocks/>
          </p:cNvSpPr>
          <p:nvPr/>
        </p:nvSpPr>
        <p:spPr>
          <a:xfrm>
            <a:off x="1471392" y="621347"/>
            <a:ext cx="9989573" cy="78903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 sz="4000" b="1" dirty="0">
                <a:latin typeface="Poppins" panose="00000500000000000000" pitchFamily="2" charset="0"/>
                <a:cs typeface="Poppins" panose="00000500000000000000" pitchFamily="2" charset="0"/>
              </a:rPr>
              <a:t>Insperation from the related Article</a:t>
            </a:r>
            <a:endParaRPr lang="en-US" sz="4000" b="1"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D640F578-3BAA-F867-8FB2-59E24857E142}"/>
              </a:ext>
            </a:extLst>
          </p:cNvPr>
          <p:cNvSpPr txBox="1"/>
          <p:nvPr/>
        </p:nvSpPr>
        <p:spPr>
          <a:xfrm>
            <a:off x="1304243" y="1544039"/>
            <a:ext cx="10353368" cy="923330"/>
          </a:xfrm>
          <a:prstGeom prst="rect">
            <a:avLst/>
          </a:prstGeom>
          <a:noFill/>
        </p:spPr>
        <p:txBody>
          <a:bodyPr wrap="square" rtlCol="0">
            <a:spAutoFit/>
          </a:bodyPr>
          <a:lstStyle/>
          <a:p>
            <a:pPr algn="ctr"/>
            <a:br>
              <a:rPr lang="en-US" b="1" u="sng" dirty="0"/>
            </a:br>
            <a:endParaRPr lang="en-US" b="1" u="sng" dirty="0"/>
          </a:p>
          <a:p>
            <a:pPr algn="ctr"/>
            <a:endParaRPr lang="en-IL" b="1" u="sng" dirty="0"/>
          </a:p>
        </p:txBody>
      </p:sp>
      <p:sp>
        <p:nvSpPr>
          <p:cNvPr id="6" name="TextBox 5">
            <a:extLst>
              <a:ext uri="{FF2B5EF4-FFF2-40B4-BE49-F238E27FC236}">
                <a16:creationId xmlns:a16="http://schemas.microsoft.com/office/drawing/2014/main" id="{59917C1A-9090-18FE-D434-2E0210A60442}"/>
              </a:ext>
            </a:extLst>
          </p:cNvPr>
          <p:cNvSpPr txBox="1"/>
          <p:nvPr/>
        </p:nvSpPr>
        <p:spPr>
          <a:xfrm>
            <a:off x="2287469" y="1821038"/>
            <a:ext cx="8898193" cy="4247317"/>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The entire process is similar except for some differences:</a:t>
            </a:r>
          </a:p>
          <a:p>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Their article continues to monitor the human's health after the accident.</a:t>
            </a:r>
          </a:p>
          <a:p>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Our product can detect a vehicle fire situation and inform emergency services accordingly article can solve the </a:t>
            </a:r>
          </a:p>
          <a:p>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They utilize a GSM module to directly send SMS messages from the hardware rather than relying on a cloud service.</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Additional sensor types, such as airbag deployment sensors, can be implemented to enhance accident detection capabilities.</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We can gather a wider range of data types for storage in the database, enabling the implementation of additional functionalities.</a:t>
            </a:r>
          </a:p>
        </p:txBody>
      </p:sp>
    </p:spTree>
    <p:extLst>
      <p:ext uri="{BB962C8B-B14F-4D97-AF65-F5344CB8AC3E}">
        <p14:creationId xmlns:p14="http://schemas.microsoft.com/office/powerpoint/2010/main" val="375448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3B67B-7296-375A-ABE0-656A0D9A6178}"/>
              </a:ext>
            </a:extLst>
          </p:cNvPr>
          <p:cNvSpPr>
            <a:spLocks noGrp="1"/>
          </p:cNvSpPr>
          <p:nvPr>
            <p:ph type="title"/>
          </p:nvPr>
        </p:nvSpPr>
        <p:spPr>
          <a:xfrm>
            <a:off x="1449806" y="2359325"/>
            <a:ext cx="10018713" cy="1752599"/>
          </a:xfrm>
        </p:spPr>
        <p:txBody>
          <a:bodyPr>
            <a:normAutofit/>
          </a:bodyPr>
          <a:lstStyle/>
          <a:p>
            <a:r>
              <a:rPr lang="en-US" sz="5400" b="1" dirty="0">
                <a:latin typeface="Poppins" panose="00000500000000000000" pitchFamily="2" charset="0"/>
                <a:cs typeface="Poppins" panose="00000500000000000000" pitchFamily="2" charset="0"/>
              </a:rPr>
              <a:t>Thank you for listening</a:t>
            </a:r>
            <a:endParaRPr lang="en-IL" sz="5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6393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re engine parked inside a fire station">
            <a:extLst>
              <a:ext uri="{FF2B5EF4-FFF2-40B4-BE49-F238E27FC236}">
                <a16:creationId xmlns:a16="http://schemas.microsoft.com/office/drawing/2014/main" id="{A1A77793-6D90-06A7-438A-F0976A9241D0}"/>
              </a:ext>
            </a:extLst>
          </p:cNvPr>
          <p:cNvPicPr>
            <a:picLocks noChangeAspect="1"/>
          </p:cNvPicPr>
          <p:nvPr/>
        </p:nvPicPr>
        <p:blipFill rotWithShape="1">
          <a:blip r:embed="rId3"/>
          <a:srcRect l="27133" r="21289"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10"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18"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19"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738718" y="542924"/>
            <a:ext cx="5260680" cy="1752599"/>
          </a:xfrm>
        </p:spPr>
        <p:txBody>
          <a:bodyPr>
            <a:normAutofit/>
          </a:bodyPr>
          <a:lstStyle/>
          <a:p>
            <a:pPr algn="l"/>
            <a:r>
              <a:rPr lang="en-US" b="1" dirty="0">
                <a:latin typeface="Poppins" panose="00000500000000000000" pitchFamily="2" charset="0"/>
                <a:cs typeface="Poppins" panose="00000500000000000000" pitchFamily="2" charset="0"/>
              </a:rPr>
              <a:t>Motivation</a:t>
            </a:r>
            <a:endParaRPr lang="en-IL" b="1"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D8DB39E1-4D5A-CBB6-4272-714CB049C9F6}"/>
              </a:ext>
            </a:extLst>
          </p:cNvPr>
          <p:cNvSpPr>
            <a:spLocks noGrp="1"/>
          </p:cNvSpPr>
          <p:nvPr>
            <p:ph idx="1"/>
          </p:nvPr>
        </p:nvSpPr>
        <p:spPr>
          <a:xfrm>
            <a:off x="505355" y="2295524"/>
            <a:ext cx="5260680" cy="3124201"/>
          </a:xfrm>
        </p:spPr>
        <p:txBody>
          <a:bodyPr>
            <a:normAutofit/>
          </a:bodyPr>
          <a:lstStyle/>
          <a:p>
            <a:pPr>
              <a:lnSpc>
                <a:spcPct val="90000"/>
              </a:lnSpc>
              <a:buFont typeface="Arial" panose="020B0604020202020204" pitchFamily="34" charset="0"/>
              <a:buChar char="•"/>
            </a:pPr>
            <a:r>
              <a:rPr lang="en-US" sz="2000" b="0" i="0" dirty="0">
                <a:effectLst/>
                <a:latin typeface="Poppins" panose="00000500000000000000" pitchFamily="2" charset="0"/>
                <a:cs typeface="Poppins" panose="00000500000000000000" pitchFamily="2" charset="0"/>
              </a:rPr>
              <a:t>In 2022, according to the Road Safety Authority, 351 people were killed in fatal road accidents in Israel.</a:t>
            </a:r>
          </a:p>
          <a:p>
            <a:pPr marL="0" indent="0">
              <a:lnSpc>
                <a:spcPct val="90000"/>
              </a:lnSpc>
              <a:buNone/>
            </a:pPr>
            <a:endParaRPr lang="en-US" sz="2000" b="0" i="0" dirty="0">
              <a:effectLst/>
              <a:latin typeface="Poppins" panose="00000500000000000000" pitchFamily="2" charset="0"/>
              <a:cs typeface="Poppins" panose="00000500000000000000" pitchFamily="2" charset="0"/>
            </a:endParaRPr>
          </a:p>
          <a:p>
            <a:pPr>
              <a:lnSpc>
                <a:spcPct val="90000"/>
              </a:lnSpc>
              <a:buFont typeface="Arial" panose="020B0604020202020204" pitchFamily="34" charset="0"/>
              <a:buChar char="•"/>
            </a:pPr>
            <a:r>
              <a:rPr lang="en-US" sz="2000" b="0" i="0" dirty="0">
                <a:effectLst/>
                <a:latin typeface="Poppins" panose="00000500000000000000" pitchFamily="2" charset="0"/>
                <a:cs typeface="Poppins" panose="00000500000000000000" pitchFamily="2" charset="0"/>
              </a:rPr>
              <a:t>Worldwide, there are millions of road accident fatalities, many of which can be prevented by providing </a:t>
            </a:r>
            <a:r>
              <a:rPr lang="en-US" sz="2000" b="0" i="0" u="sng" dirty="0">
                <a:effectLst/>
                <a:latin typeface="Poppins" panose="00000500000000000000" pitchFamily="2" charset="0"/>
                <a:cs typeface="Poppins" panose="00000500000000000000" pitchFamily="2" charset="0"/>
              </a:rPr>
              <a:t>fast and focused emergency services.</a:t>
            </a:r>
          </a:p>
        </p:txBody>
      </p:sp>
    </p:spTree>
    <p:extLst>
      <p:ext uri="{BB962C8B-B14F-4D97-AF65-F5344CB8AC3E}">
        <p14:creationId xmlns:p14="http://schemas.microsoft.com/office/powerpoint/2010/main" val="391590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04F9F74-BA48-C63D-2FBE-0BACAB07390A}"/>
              </a:ext>
            </a:extLst>
          </p:cNvPr>
          <p:cNvPicPr>
            <a:picLocks noChangeAspect="1"/>
          </p:cNvPicPr>
          <p:nvPr/>
        </p:nvPicPr>
        <p:blipFill rotWithShape="1">
          <a:blip r:embed="rId2"/>
          <a:srcRect t="-925" r="208" b="-30325"/>
          <a:stretch/>
        </p:blipFill>
        <p:spPr>
          <a:xfrm>
            <a:off x="164599" y="1485910"/>
            <a:ext cx="7370057" cy="6857990"/>
          </a:xfrm>
          <a:prstGeom prst="rect">
            <a:avLst/>
          </a:prstGeom>
        </p:spPr>
      </p:pic>
      <p:pic>
        <p:nvPicPr>
          <p:cNvPr id="9" name="Picture 8">
            <a:extLst>
              <a:ext uri="{FF2B5EF4-FFF2-40B4-BE49-F238E27FC236}">
                <a16:creationId xmlns:a16="http://schemas.microsoft.com/office/drawing/2014/main" id="{17C947FB-CE6A-8ED2-A5DE-5EE9A6B696C9}"/>
              </a:ext>
            </a:extLst>
          </p:cNvPr>
          <p:cNvPicPr>
            <a:picLocks noChangeAspect="1"/>
          </p:cNvPicPr>
          <p:nvPr/>
        </p:nvPicPr>
        <p:blipFill rotWithShape="1">
          <a:blip r:embed="rId3"/>
          <a:srcRect r="3" b="30119"/>
          <a:stretch/>
        </p:blipFill>
        <p:spPr>
          <a:xfrm>
            <a:off x="7534656" y="1"/>
            <a:ext cx="4657344" cy="3346704"/>
          </a:xfrm>
          <a:prstGeom prst="rect">
            <a:avLst/>
          </a:prstGeom>
        </p:spPr>
      </p:pic>
      <p:pic>
        <p:nvPicPr>
          <p:cNvPr id="10" name="Picture 9">
            <a:extLst>
              <a:ext uri="{FF2B5EF4-FFF2-40B4-BE49-F238E27FC236}">
                <a16:creationId xmlns:a16="http://schemas.microsoft.com/office/drawing/2014/main" id="{CD9402A9-5CC9-2C93-B25F-139371ED983E}"/>
              </a:ext>
            </a:extLst>
          </p:cNvPr>
          <p:cNvPicPr>
            <a:picLocks noChangeAspect="1"/>
          </p:cNvPicPr>
          <p:nvPr/>
        </p:nvPicPr>
        <p:blipFill rotWithShape="1">
          <a:blip r:embed="rId4"/>
          <a:srcRect r="12673" b="-4"/>
          <a:stretch/>
        </p:blipFill>
        <p:spPr>
          <a:xfrm>
            <a:off x="7353729" y="3511286"/>
            <a:ext cx="4657346" cy="3346704"/>
          </a:xfrm>
          <a:prstGeom prst="rect">
            <a:avLst/>
          </a:prstGeom>
        </p:spPr>
      </p:pic>
      <p:sp>
        <p:nvSpPr>
          <p:cNvPr id="11" name="Title 1">
            <a:extLst>
              <a:ext uri="{FF2B5EF4-FFF2-40B4-BE49-F238E27FC236}">
                <a16:creationId xmlns:a16="http://schemas.microsoft.com/office/drawing/2014/main" id="{5F80858A-1EFF-150B-5FC2-4CAF68FCEFCF}"/>
              </a:ext>
            </a:extLst>
          </p:cNvPr>
          <p:cNvSpPr>
            <a:spLocks noGrp="1"/>
          </p:cNvSpPr>
          <p:nvPr>
            <p:ph type="title"/>
          </p:nvPr>
        </p:nvSpPr>
        <p:spPr>
          <a:xfrm>
            <a:off x="835320" y="-79246"/>
            <a:ext cx="5260680" cy="1752599"/>
          </a:xfrm>
        </p:spPr>
        <p:txBody>
          <a:bodyPr>
            <a:normAutofit/>
          </a:bodyPr>
          <a:lstStyle/>
          <a:p>
            <a:pPr algn="l"/>
            <a:r>
              <a:rPr lang="en-US" b="1" dirty="0">
                <a:latin typeface="Poppins" panose="00000500000000000000" pitchFamily="2" charset="0"/>
                <a:cs typeface="Poppins" panose="00000500000000000000" pitchFamily="2" charset="0"/>
              </a:rPr>
              <a:t>Motivation</a:t>
            </a:r>
            <a:endParaRPr lang="en-IL"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24748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484312" y="685800"/>
            <a:ext cx="4074345" cy="1752599"/>
          </a:xfrm>
        </p:spPr>
        <p:txBody>
          <a:bodyPr>
            <a:normAutofit/>
          </a:bodyPr>
          <a:lstStyle/>
          <a:p>
            <a:r>
              <a:rPr lang="en-US" b="1" dirty="0">
                <a:latin typeface="Poppins" panose="00000500000000000000" pitchFamily="2" charset="0"/>
                <a:cs typeface="Poppins" panose="00000500000000000000" pitchFamily="2" charset="0"/>
              </a:rPr>
              <a:t>Introduction</a:t>
            </a:r>
            <a:endParaRPr lang="en-IL" b="1" dirty="0">
              <a:latin typeface="Poppins" panose="00000500000000000000" pitchFamily="2" charset="0"/>
              <a:cs typeface="Poppins" panose="00000500000000000000" pitchFamily="2" charset="0"/>
            </a:endParaRPr>
          </a:p>
        </p:txBody>
      </p:sp>
      <p:graphicFrame>
        <p:nvGraphicFramePr>
          <p:cNvPr id="5" name="Content Placeholder 2">
            <a:extLst>
              <a:ext uri="{FF2B5EF4-FFF2-40B4-BE49-F238E27FC236}">
                <a16:creationId xmlns:a16="http://schemas.microsoft.com/office/drawing/2014/main" id="{57869010-48AD-4CAE-C5CA-5CFA02787217}"/>
              </a:ext>
            </a:extLst>
          </p:cNvPr>
          <p:cNvGraphicFramePr>
            <a:graphicFrameLocks noGrp="1"/>
          </p:cNvGraphicFramePr>
          <p:nvPr>
            <p:ph idx="1"/>
            <p:extLst>
              <p:ext uri="{D42A27DB-BD31-4B8C-83A1-F6EECF244321}">
                <p14:modId xmlns:p14="http://schemas.microsoft.com/office/powerpoint/2010/main" val="265453305"/>
              </p:ext>
            </p:extLst>
          </p:nvPr>
        </p:nvGraphicFramePr>
        <p:xfrm>
          <a:off x="4174310" y="2328737"/>
          <a:ext cx="5132360" cy="3736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DB4004E5-0A37-133D-3369-CCF74366E99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306670" y="4874999"/>
            <a:ext cx="2984035" cy="1983001"/>
          </a:xfrm>
          <a:prstGeom prst="rect">
            <a:avLst/>
          </a:prstGeom>
        </p:spPr>
      </p:pic>
      <p:grpSp>
        <p:nvGrpSpPr>
          <p:cNvPr id="18" name="Group 17">
            <a:extLst>
              <a:ext uri="{FF2B5EF4-FFF2-40B4-BE49-F238E27FC236}">
                <a16:creationId xmlns:a16="http://schemas.microsoft.com/office/drawing/2014/main" id="{5829F467-1C82-5A9B-2B3D-990D7E8F17CF}"/>
              </a:ext>
            </a:extLst>
          </p:cNvPr>
          <p:cNvGrpSpPr/>
          <p:nvPr/>
        </p:nvGrpSpPr>
        <p:grpSpPr>
          <a:xfrm>
            <a:off x="887977" y="2768597"/>
            <a:ext cx="3855183" cy="2951886"/>
            <a:chOff x="5873466" y="3317237"/>
            <a:chExt cx="3855183" cy="2951886"/>
          </a:xfrm>
        </p:grpSpPr>
        <p:pic>
          <p:nvPicPr>
            <p:cNvPr id="15" name="Picture 2" descr="Gray Wifi symbol (png icon)">
              <a:extLst>
                <a:ext uri="{FF2B5EF4-FFF2-40B4-BE49-F238E27FC236}">
                  <a16:creationId xmlns:a16="http://schemas.microsoft.com/office/drawing/2014/main" id="{118A2BEF-E6A5-1E15-1403-D3139B9731D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32807"/>
            <a:stretch/>
          </p:blipFill>
          <p:spPr bwMode="auto">
            <a:xfrm>
              <a:off x="6498806" y="3317237"/>
              <a:ext cx="2131715" cy="14323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ollection of different types of cars&#10;&#10;Description automatically generated">
              <a:extLst>
                <a:ext uri="{FF2B5EF4-FFF2-40B4-BE49-F238E27FC236}">
                  <a16:creationId xmlns:a16="http://schemas.microsoft.com/office/drawing/2014/main" id="{9C135175-0B86-2391-FDA1-47BF641C3E0C}"/>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488" b="22390" l="55000" r="95000">
                          <a14:foregroundMark x1="61000" y1="20000" x2="61000" y2="20000"/>
                          <a14:foregroundMark x1="74813" y1="18529" x2="75313" y2="16471"/>
                          <a14:backgroundMark x1="76313" y1="17294" x2="76563" y2="17824"/>
                          <a14:backgroundMark x1="73938" y1="19529" x2="74750" y2="19588"/>
                        </a14:backgroundRemoval>
                      </a14:imgEffect>
                    </a14:imgLayer>
                  </a14:imgProps>
                </a:ext>
                <a:ext uri="{28A0092B-C50C-407E-A947-70E740481C1C}">
                  <a14:useLocalDpi xmlns:a14="http://schemas.microsoft.com/office/drawing/2010/main" val="0"/>
                </a:ext>
              </a:extLst>
            </a:blip>
            <a:srcRect l="50000" b="75122"/>
            <a:stretch/>
          </p:blipFill>
          <p:spPr>
            <a:xfrm>
              <a:off x="5873466" y="4229099"/>
              <a:ext cx="3855183" cy="2040024"/>
            </a:xfrm>
            <a:prstGeom prst="rect">
              <a:avLst/>
            </a:prstGeom>
          </p:spPr>
        </p:pic>
      </p:grpSp>
      <p:pic>
        <p:nvPicPr>
          <p:cNvPr id="17" name="Picture 8" descr="Sos Message On Smartphone Design Concept First Aid Emergency Call Sign  Symbol Stock Illustration - Download Image Now - iStock">
            <a:extLst>
              <a:ext uri="{FF2B5EF4-FFF2-40B4-BE49-F238E27FC236}">
                <a16:creationId xmlns:a16="http://schemas.microsoft.com/office/drawing/2014/main" id="{5652FF5A-A409-CF32-6CAD-716AAD931012}"/>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foregroundMark x1="39216" y1="31863" x2="39216" y2="31863"/>
                        <a14:foregroundMark x1="48529" y1="33333" x2="48529" y2="33333"/>
                        <a14:foregroundMark x1="59967" y1="32843" x2="59967" y2="32843"/>
                        <a14:foregroundMark x1="72222" y1="30882" x2="72222" y2="30882"/>
                      </a14:backgroundRemoval>
                    </a14:imgEffect>
                  </a14:imgLayer>
                </a14:imgProps>
              </a:ext>
              <a:ext uri="{28A0092B-C50C-407E-A947-70E740481C1C}">
                <a14:useLocalDpi xmlns:a14="http://schemas.microsoft.com/office/drawing/2010/main" val="0"/>
              </a:ext>
            </a:extLst>
          </a:blip>
          <a:srcRect/>
          <a:stretch>
            <a:fillRect/>
          </a:stretch>
        </p:blipFill>
        <p:spPr bwMode="auto">
          <a:xfrm>
            <a:off x="9320569" y="631732"/>
            <a:ext cx="2970136" cy="29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8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75547" y="260965"/>
            <a:ext cx="3933087" cy="2158998"/>
          </a:xfrm>
        </p:spPr>
        <p:txBody>
          <a:bodyPr>
            <a:normAutofit/>
          </a:bodyPr>
          <a:lstStyle/>
          <a:p>
            <a:pPr algn="l"/>
            <a:r>
              <a:rPr lang="en-US" b="1" dirty="0">
                <a:latin typeface="Poppins" panose="00000500000000000000" pitchFamily="2" charset="0"/>
                <a:cs typeface="Poppins" panose="00000500000000000000" pitchFamily="2" charset="0"/>
              </a:rPr>
              <a:t>Main Components</a:t>
            </a:r>
            <a:br>
              <a:rPr lang="en-US" sz="3000" b="1" dirty="0">
                <a:solidFill>
                  <a:srgbClr val="FFFFFF"/>
                </a:solidFill>
                <a:latin typeface="Poppins" panose="00000500000000000000" pitchFamily="2" charset="0"/>
                <a:cs typeface="Poppins" panose="00000500000000000000" pitchFamily="2" charset="0"/>
              </a:rPr>
            </a:br>
            <a:endParaRPr lang="en-IL" sz="3000" b="1" dirty="0">
              <a:solidFill>
                <a:srgbClr val="FFFFFF"/>
              </a:solidFill>
              <a:latin typeface="Poppins" panose="00000500000000000000" pitchFamily="2" charset="0"/>
              <a:cs typeface="Poppins" panose="00000500000000000000" pitchFamily="2" charset="0"/>
            </a:endParaRPr>
          </a:p>
        </p:txBody>
      </p:sp>
      <p:grpSp>
        <p:nvGrpSpPr>
          <p:cNvPr id="13" name="Group 12">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15"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16"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17"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18"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19"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4" name="Content Placeholder 3">
            <a:extLst>
              <a:ext uri="{FF2B5EF4-FFF2-40B4-BE49-F238E27FC236}">
                <a16:creationId xmlns:a16="http://schemas.microsoft.com/office/drawing/2014/main" id="{B78EFF55-58D4-3EA2-033A-39431D8FD7C6}"/>
              </a:ext>
            </a:extLst>
          </p:cNvPr>
          <p:cNvSpPr>
            <a:spLocks noGrp="1"/>
          </p:cNvSpPr>
          <p:nvPr>
            <p:ph idx="1"/>
          </p:nvPr>
        </p:nvSpPr>
        <p:spPr>
          <a:xfrm>
            <a:off x="428721" y="1702191"/>
            <a:ext cx="6562922" cy="5489491"/>
          </a:xfrm>
        </p:spPr>
        <p:txBody>
          <a:bodyPr>
            <a:normAutofit/>
          </a:bodyPr>
          <a:lstStyle/>
          <a:p>
            <a:r>
              <a:rPr lang="en-US" sz="2000" dirty="0"/>
              <a:t>GPS sensor</a:t>
            </a:r>
          </a:p>
          <a:p>
            <a:r>
              <a:rPr lang="en-US" sz="2000" dirty="0"/>
              <a:t>Acceleration sensor</a:t>
            </a:r>
            <a:endParaRPr lang="he-IL" sz="2000" dirty="0"/>
          </a:p>
          <a:p>
            <a:r>
              <a:rPr lang="en-US" sz="2000" dirty="0"/>
              <a:t>Temperature sensor</a:t>
            </a:r>
          </a:p>
          <a:p>
            <a:r>
              <a:rPr lang="en-US" sz="2000" dirty="0"/>
              <a:t>ESP32 </a:t>
            </a:r>
            <a:endParaRPr lang="he-IL" sz="2000" dirty="0"/>
          </a:p>
          <a:p>
            <a:r>
              <a:rPr lang="en-US" sz="2000" dirty="0"/>
              <a:t>MQTT</a:t>
            </a:r>
          </a:p>
          <a:p>
            <a:r>
              <a:rPr lang="en-US" sz="2000" dirty="0"/>
              <a:t>AWS services </a:t>
            </a:r>
          </a:p>
          <a:p>
            <a:endParaRPr lang="en-US" sz="2000" dirty="0"/>
          </a:p>
          <a:p>
            <a:endParaRPr lang="en-IL" sz="2000" dirty="0"/>
          </a:p>
        </p:txBody>
      </p:sp>
      <p:pic>
        <p:nvPicPr>
          <p:cNvPr id="5" name="Picture 4" descr="A colorful arrows pointing to different directions&#10;&#10;Description automatically generated">
            <a:extLst>
              <a:ext uri="{FF2B5EF4-FFF2-40B4-BE49-F238E27FC236}">
                <a16:creationId xmlns:a16="http://schemas.microsoft.com/office/drawing/2014/main" id="{0FDA77FB-DEA2-F3FA-C722-F5CE09CA1E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22" b="90805" l="9483" r="89943">
                        <a14:foregroundMark x1="48851" y1="6609" x2="48851" y2="6609"/>
                        <a14:foregroundMark x1="48851" y1="90805" x2="48851" y2="90805"/>
                      </a14:backgroundRemoval>
                    </a14:imgEffect>
                  </a14:imgLayer>
                </a14:imgProps>
              </a:ext>
              <a:ext uri="{28A0092B-C50C-407E-A947-70E740481C1C}">
                <a14:useLocalDpi xmlns:a14="http://schemas.microsoft.com/office/drawing/2010/main" val="0"/>
              </a:ext>
            </a:extLst>
          </a:blip>
          <a:stretch>
            <a:fillRect/>
          </a:stretch>
        </p:blipFill>
        <p:spPr>
          <a:xfrm>
            <a:off x="4797191" y="4036871"/>
            <a:ext cx="2163191" cy="2163191"/>
          </a:xfrm>
          <a:prstGeom prst="rect">
            <a:avLst/>
          </a:prstGeom>
        </p:spPr>
      </p:pic>
      <p:pic>
        <p:nvPicPr>
          <p:cNvPr id="12" name="Picture 11" descr="A black and white map with a pin on it&#10;&#10;Description automatically generated">
            <a:extLst>
              <a:ext uri="{FF2B5EF4-FFF2-40B4-BE49-F238E27FC236}">
                <a16:creationId xmlns:a16="http://schemas.microsoft.com/office/drawing/2014/main" id="{64E81822-3B5C-239C-81AD-CBFFA582853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778" b="96000" l="889" r="96889">
                        <a14:foregroundMark x1="35111" y1="8000" x2="35111" y2="8000"/>
                        <a14:foregroundMark x1="59111" y1="4444" x2="59111" y2="4444"/>
                        <a14:foregroundMark x1="45778" y1="1778" x2="45778" y2="1778"/>
                        <a14:foregroundMark x1="12000" y1="10222" x2="12000" y2="10222"/>
                        <a14:foregroundMark x1="19111" y1="14667" x2="19111" y2="14667"/>
                        <a14:foregroundMark x1="39111" y1="18667" x2="39111" y2="18667"/>
                        <a14:foregroundMark x1="46222" y1="20444" x2="46222" y2="20444"/>
                        <a14:foregroundMark x1="26667" y1="44889" x2="26667" y2="44889"/>
                        <a14:foregroundMark x1="19111" y1="69778" x2="19111" y2="69778"/>
                        <a14:foregroundMark x1="4000" y1="55556" x2="4000" y2="55556"/>
                        <a14:foregroundMark x1="5778" y1="96000" x2="5778" y2="96000"/>
                        <a14:foregroundMark x1="889" y1="86222" x2="889" y2="86222"/>
                        <a14:foregroundMark x1="96889" y1="79556" x2="96889" y2="79556"/>
                        <a14:foregroundMark x1="88000" y1="25333" x2="88000" y2="25333"/>
                        <a14:foregroundMark x1="80000" y1="25333" x2="80000" y2="25333"/>
                      </a14:backgroundRemoval>
                    </a14:imgEffect>
                  </a14:imgLayer>
                </a14:imgProps>
              </a:ext>
              <a:ext uri="{28A0092B-C50C-407E-A947-70E740481C1C}">
                <a14:useLocalDpi xmlns:a14="http://schemas.microsoft.com/office/drawing/2010/main" val="0"/>
              </a:ext>
            </a:extLst>
          </a:blip>
          <a:stretch>
            <a:fillRect/>
          </a:stretch>
        </p:blipFill>
        <p:spPr>
          <a:xfrm>
            <a:off x="9869584" y="387762"/>
            <a:ext cx="1694256" cy="1694256"/>
          </a:xfrm>
          <a:prstGeom prst="rect">
            <a:avLst/>
          </a:prstGeom>
        </p:spPr>
      </p:pic>
      <p:pic>
        <p:nvPicPr>
          <p:cNvPr id="22" name="Picture 21" descr="A red thermometer with a warning sign&#10;&#10;Description automatically generated">
            <a:extLst>
              <a:ext uri="{FF2B5EF4-FFF2-40B4-BE49-F238E27FC236}">
                <a16:creationId xmlns:a16="http://schemas.microsoft.com/office/drawing/2014/main" id="{C02EC5A9-E44F-88C7-A0BF-CED7ED47318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3900" y1="72000" x2="43900" y2="72000"/>
                        <a14:foregroundMark x1="52100" y1="48000" x2="52100" y2="48000"/>
                        <a14:foregroundMark x1="49200" y1="59100" x2="49200" y2="59100"/>
                        <a14:foregroundMark x1="39400" y1="43900" x2="39400" y2="43900"/>
                        <a14:foregroundMark x1="36400" y1="22300" x2="36400" y2="22300"/>
                        <a14:foregroundMark x1="37700" y1="24500" x2="37700" y2="24500"/>
                        <a14:foregroundMark x1="37500" y1="26400" x2="37500" y2="26400"/>
                        <a14:foregroundMark x1="37800" y1="28500" x2="37800" y2="28500"/>
                        <a14:foregroundMark x1="37200" y1="30700" x2="37200" y2="30700"/>
                        <a14:foregroundMark x1="37400" y1="32600" x2="37400" y2="32600"/>
                        <a14:foregroundMark x1="37400" y1="34500" x2="37400" y2="34500"/>
                        <a14:foregroundMark x1="37800" y1="36500" x2="37800" y2="36500"/>
                        <a14:foregroundMark x1="37500" y1="38400" x2="37500" y2="38400"/>
                        <a14:foregroundMark x1="37100" y1="40400" x2="37100" y2="40400"/>
                        <a14:foregroundMark x1="37200" y1="42500" x2="37200" y2="42500"/>
                        <a14:foregroundMark x1="37700" y1="44500" x2="37700" y2="44500"/>
                        <a14:foregroundMark x1="37200" y1="46600" x2="37200" y2="46600"/>
                        <a14:foregroundMark x1="37400" y1="48500" x2="37400" y2="48500"/>
                        <a14:foregroundMark x1="37200" y1="50400" x2="37200" y2="50400"/>
                        <a14:foregroundMark x1="37200" y1="52400" x2="37200" y2="52400"/>
                        <a14:foregroundMark x1="36900" y1="54500" x2="36900" y2="54500"/>
                        <a14:foregroundMark x1="37200" y1="56400" x2="37200" y2="56400"/>
                        <a14:foregroundMark x1="36900" y1="58400" x2="36900" y2="58400"/>
                      </a14:backgroundRemoval>
                    </a14:imgEffect>
                  </a14:imgLayer>
                </a14:imgProps>
              </a:ext>
              <a:ext uri="{28A0092B-C50C-407E-A947-70E740481C1C}">
                <a14:useLocalDpi xmlns:a14="http://schemas.microsoft.com/office/drawing/2010/main" val="0"/>
              </a:ext>
            </a:extLst>
          </a:blip>
          <a:stretch>
            <a:fillRect/>
          </a:stretch>
        </p:blipFill>
        <p:spPr>
          <a:xfrm>
            <a:off x="9762255" y="3999534"/>
            <a:ext cx="2858466" cy="2858466"/>
          </a:xfrm>
          <a:prstGeom prst="rect">
            <a:avLst/>
          </a:prstGeom>
        </p:spPr>
      </p:pic>
      <p:pic>
        <p:nvPicPr>
          <p:cNvPr id="24" name="Picture 23" descr="A computer chip with a white and blue design&#10;&#10;Description automatically generated with medium confidence">
            <a:extLst>
              <a:ext uri="{FF2B5EF4-FFF2-40B4-BE49-F238E27FC236}">
                <a16:creationId xmlns:a16="http://schemas.microsoft.com/office/drawing/2014/main" id="{7AB81978-1693-8B84-A029-86D6A58ADDA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54" b="89931" l="8587" r="90877">
                        <a14:foregroundMark x1="8766" y1="26157" x2="9839" y2="73264"/>
                        <a14:foregroundMark x1="9392" y1="73843" x2="9392" y2="73843"/>
                        <a14:foregroundMark x1="12522" y1="73495" x2="8587" y2="72685"/>
                        <a14:foregroundMark x1="8766" y1="75116" x2="13596" y2="74653"/>
                        <a14:foregroundMark x1="14401" y1="88542" x2="53309" y2="89468"/>
                        <a14:foregroundMark x1="53309" y1="89468" x2="61986" y2="89352"/>
                        <a14:foregroundMark x1="61986" y1="89352" x2="67979" y2="89352"/>
                        <a14:foregroundMark x1="67979" y1="10301" x2="14848" y2="10301"/>
                        <a14:foregroundMark x1="90429" y1="14352" x2="90877" y2="84028"/>
                      </a14:backgroundRemoval>
                    </a14:imgEffect>
                  </a14:imgLayer>
                </a14:imgProps>
              </a:ext>
              <a:ext uri="{28A0092B-C50C-407E-A947-70E740481C1C}">
                <a14:useLocalDpi xmlns:a14="http://schemas.microsoft.com/office/drawing/2010/main" val="0"/>
              </a:ext>
            </a:extLst>
          </a:blip>
          <a:stretch>
            <a:fillRect/>
          </a:stretch>
        </p:blipFill>
        <p:spPr>
          <a:xfrm rot="16200000">
            <a:off x="7277372" y="3068897"/>
            <a:ext cx="2853384" cy="2205120"/>
          </a:xfrm>
          <a:prstGeom prst="rect">
            <a:avLst/>
          </a:prstGeom>
        </p:spPr>
      </p:pic>
      <p:pic>
        <p:nvPicPr>
          <p:cNvPr id="1026" name="Picture 2" descr="Unveiling the Power of AWS: A Primer on Amazon Web Services and Its Key  Offerings">
            <a:extLst>
              <a:ext uri="{FF2B5EF4-FFF2-40B4-BE49-F238E27FC236}">
                <a16:creationId xmlns:a16="http://schemas.microsoft.com/office/drawing/2014/main" id="{4E357A0C-AB01-2FBA-99E5-5D33B055C3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7376" y="146979"/>
            <a:ext cx="3718347" cy="278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57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484310" y="167149"/>
            <a:ext cx="10018713" cy="1047136"/>
          </a:xfrm>
        </p:spPr>
        <p:txBody>
          <a:bodyPr>
            <a:normAutofit/>
          </a:bodyPr>
          <a:lstStyle/>
          <a:p>
            <a:r>
              <a:rPr lang="en-US" b="1" dirty="0" err="1">
                <a:latin typeface="Poppins" panose="00000500000000000000" pitchFamily="2" charset="0"/>
                <a:cs typeface="Poppins" panose="00000500000000000000" pitchFamily="2" charset="0"/>
              </a:rPr>
              <a:t>gy</a:t>
            </a:r>
            <a:r>
              <a:rPr lang="en-US" b="1" dirty="0">
                <a:latin typeface="Poppins" panose="00000500000000000000" pitchFamily="2" charset="0"/>
                <a:cs typeface="Poppins" panose="00000500000000000000" pitchFamily="2" charset="0"/>
              </a:rPr>
              <a:t> gps6mv2 sensor (GPS)</a:t>
            </a:r>
            <a:endParaRPr lang="en-IL" b="1"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6E0974F7-979E-4A14-1271-13852D078E4C}"/>
              </a:ext>
            </a:extLst>
          </p:cNvPr>
          <p:cNvSpPr txBox="1"/>
          <p:nvPr/>
        </p:nvSpPr>
        <p:spPr>
          <a:xfrm>
            <a:off x="1570836" y="2608515"/>
            <a:ext cx="6371303" cy="2585323"/>
          </a:xfrm>
          <a:prstGeom prst="rect">
            <a:avLst/>
          </a:prstGeom>
          <a:noFill/>
        </p:spPr>
        <p:txBody>
          <a:bodyPr wrap="square">
            <a:spAutoFit/>
          </a:bodyPr>
          <a:lstStyle/>
          <a:p>
            <a:r>
              <a:rPr lang="en-US" dirty="0">
                <a:latin typeface="Poppins" panose="00000500000000000000" pitchFamily="2" charset="0"/>
                <a:cs typeface="Poppins" panose="00000500000000000000" pitchFamily="2" charset="0"/>
              </a:rPr>
              <a:t>The GY-GPS6MV2 is a compact GPS module that combines a GPS receiver and an integrated antenna, based on the </a:t>
            </a:r>
            <a:r>
              <a:rPr lang="en-US" dirty="0" err="1">
                <a:latin typeface="Poppins" panose="00000500000000000000" pitchFamily="2" charset="0"/>
                <a:cs typeface="Poppins" panose="00000500000000000000" pitchFamily="2" charset="0"/>
              </a:rPr>
              <a:t>Ublox</a:t>
            </a:r>
            <a:r>
              <a:rPr lang="en-US" dirty="0">
                <a:latin typeface="Poppins" panose="00000500000000000000" pitchFamily="2" charset="0"/>
                <a:cs typeface="Poppins" panose="00000500000000000000" pitchFamily="2" charset="0"/>
              </a:rPr>
              <a:t> NEO-6M chipset. It allows devices to receive accurate positioning and timing data from satellites. This module is commonly used in applications such as vehicle tracking, navigation systems, and location-based services. It communicates with other devices using standard serial communication protocols like UART.</a:t>
            </a:r>
            <a:endParaRPr lang="en-IL" dirty="0">
              <a:latin typeface="Poppins" panose="00000500000000000000" pitchFamily="2" charset="0"/>
              <a:cs typeface="Poppins" panose="00000500000000000000" pitchFamily="2" charset="0"/>
            </a:endParaRPr>
          </a:p>
        </p:txBody>
      </p:sp>
      <p:pic>
        <p:nvPicPr>
          <p:cNvPr id="5" name="Picture 4" descr="A diagram of a circuit board&#10;&#10;Description automatically generated">
            <a:extLst>
              <a:ext uri="{FF2B5EF4-FFF2-40B4-BE49-F238E27FC236}">
                <a16:creationId xmlns:a16="http://schemas.microsoft.com/office/drawing/2014/main" id="{AD13CC72-EF12-ACBB-1B30-721C37DDAACF}"/>
              </a:ext>
            </a:extLst>
          </p:cNvPr>
          <p:cNvPicPr>
            <a:picLocks noChangeAspect="1"/>
          </p:cNvPicPr>
          <p:nvPr/>
        </p:nvPicPr>
        <p:blipFill rotWithShape="1">
          <a:blip r:embed="rId3">
            <a:extLst>
              <a:ext uri="{28A0092B-C50C-407E-A947-70E740481C1C}">
                <a14:useLocalDpi xmlns:a14="http://schemas.microsoft.com/office/drawing/2010/main" val="0"/>
              </a:ext>
            </a:extLst>
          </a:blip>
          <a:srcRect b="8525"/>
          <a:stretch/>
        </p:blipFill>
        <p:spPr>
          <a:xfrm>
            <a:off x="8053980" y="1674273"/>
            <a:ext cx="3994484" cy="4453808"/>
          </a:xfrm>
          <a:prstGeom prst="rect">
            <a:avLst/>
          </a:prstGeom>
        </p:spPr>
      </p:pic>
    </p:spTree>
    <p:extLst>
      <p:ext uri="{BB962C8B-B14F-4D97-AF65-F5344CB8AC3E}">
        <p14:creationId xmlns:p14="http://schemas.microsoft.com/office/powerpoint/2010/main" val="943101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2757268" y="322045"/>
            <a:ext cx="6308074" cy="1366079"/>
          </a:xfrm>
        </p:spPr>
        <p:txBody>
          <a:bodyPr vert="horz" lIns="91440" tIns="45720" rIns="91440" bIns="45720" rtlCol="0" anchor="ctr">
            <a:normAutofit fontScale="90000"/>
          </a:bodyPr>
          <a:lstStyle/>
          <a:p>
            <a:r>
              <a:rPr lang="en-US" sz="3200" b="1" dirty="0">
                <a:latin typeface="Poppins" panose="00000500000000000000" pitchFamily="2" charset="0"/>
                <a:cs typeface="Poppins" panose="00000500000000000000" pitchFamily="2" charset="0"/>
              </a:rPr>
              <a:t>MPU6050 sensor</a:t>
            </a:r>
            <a:br>
              <a:rPr lang="en-US" sz="3200" b="1" dirty="0">
                <a:latin typeface="Poppins" panose="00000500000000000000" pitchFamily="2" charset="0"/>
                <a:cs typeface="Poppins" panose="00000500000000000000" pitchFamily="2" charset="0"/>
              </a:rPr>
            </a:br>
            <a:r>
              <a:rPr lang="en-US" sz="3200" b="1" dirty="0">
                <a:latin typeface="Poppins" panose="00000500000000000000" pitchFamily="2" charset="0"/>
                <a:cs typeface="Poppins" panose="00000500000000000000" pitchFamily="2" charset="0"/>
              </a:rPr>
              <a:t>(accelerometer &amp; temperature)</a:t>
            </a:r>
          </a:p>
        </p:txBody>
      </p:sp>
      <p:sp>
        <p:nvSpPr>
          <p:cNvPr id="7" name="TextBox 6">
            <a:extLst>
              <a:ext uri="{FF2B5EF4-FFF2-40B4-BE49-F238E27FC236}">
                <a16:creationId xmlns:a16="http://schemas.microsoft.com/office/drawing/2014/main" id="{604449D1-7322-0CFC-6831-E8C47BEEEA5E}"/>
              </a:ext>
            </a:extLst>
          </p:cNvPr>
          <p:cNvSpPr txBox="1"/>
          <p:nvPr/>
        </p:nvSpPr>
        <p:spPr>
          <a:xfrm>
            <a:off x="1656905" y="2462036"/>
            <a:ext cx="5496592" cy="3124201"/>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r>
              <a:rPr lang="en-US" sz="2400" dirty="0"/>
              <a:t>MPU6050 is a three-axis accelerometer and three-axis gyroscope Micro Electro-mechanical system (MEMS). It aids in the measurement of velocity, orientation, acceleration, displacement, and other motion-related features</a:t>
            </a:r>
            <a:r>
              <a:rPr lang="he-IL" sz="2400" dirty="0"/>
              <a:t> </a:t>
            </a:r>
            <a:r>
              <a:rPr lang="en-US" sz="2400" dirty="0"/>
              <a:t>like temperature. It communicates using the I2C (Inter-Integrated Circuit) protocol. </a:t>
            </a:r>
          </a:p>
        </p:txBody>
      </p:sp>
      <p:pic>
        <p:nvPicPr>
          <p:cNvPr id="4" name="Picture 3" descr="A blue circuit board with different colors&#10;&#10;Description automatically generated">
            <a:extLst>
              <a:ext uri="{FF2B5EF4-FFF2-40B4-BE49-F238E27FC236}">
                <a16:creationId xmlns:a16="http://schemas.microsoft.com/office/drawing/2014/main" id="{A406A4DB-4D33-C5EA-F9D2-12D741C88F59}"/>
              </a:ext>
            </a:extLst>
          </p:cNvPr>
          <p:cNvPicPr>
            <a:picLocks noChangeAspect="1"/>
          </p:cNvPicPr>
          <p:nvPr/>
        </p:nvPicPr>
        <p:blipFill rotWithShape="1">
          <a:blip r:embed="rId4">
            <a:extLst>
              <a:ext uri="{28A0092B-C50C-407E-A947-70E740481C1C}">
                <a14:useLocalDpi xmlns:a14="http://schemas.microsoft.com/office/drawing/2010/main" val="0"/>
              </a:ext>
            </a:extLst>
          </a:blip>
          <a:srcRect l="16287" t="-1" r="18019" b="26065"/>
          <a:stretch/>
        </p:blipFill>
        <p:spPr>
          <a:xfrm>
            <a:off x="7551175" y="2275511"/>
            <a:ext cx="4483509" cy="3157921"/>
          </a:xfrm>
          <a:prstGeom prst="rect">
            <a:avLst/>
          </a:prstGeom>
        </p:spPr>
      </p:pic>
    </p:spTree>
    <p:extLst>
      <p:ext uri="{BB962C8B-B14F-4D97-AF65-F5344CB8AC3E}">
        <p14:creationId xmlns:p14="http://schemas.microsoft.com/office/powerpoint/2010/main" val="1666988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62D112F0-EF64-736F-DC94-82D3C88C98F0}"/>
              </a:ext>
            </a:extLst>
          </p:cNvPr>
          <p:cNvPicPr>
            <a:picLocks noChangeAspect="1"/>
          </p:cNvPicPr>
          <p:nvPr/>
        </p:nvPicPr>
        <p:blipFill rotWithShape="1">
          <a:blip r:embed="rId3">
            <a:extLst>
              <a:ext uri="{28A0092B-C50C-407E-A947-70E740481C1C}">
                <a14:useLocalDpi xmlns:a14="http://schemas.microsoft.com/office/drawing/2010/main" val="0"/>
              </a:ext>
            </a:extLst>
          </a:blip>
          <a:srcRect l="5611" t="7221" r="57077" b="12299"/>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5" name="Group 1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1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1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1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2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2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2" name="Title 1">
            <a:extLst>
              <a:ext uri="{FF2B5EF4-FFF2-40B4-BE49-F238E27FC236}">
                <a16:creationId xmlns:a16="http://schemas.microsoft.com/office/drawing/2014/main" id="{CB906726-3F9B-E8E9-D72D-3E46E72794C8}"/>
              </a:ext>
            </a:extLst>
          </p:cNvPr>
          <p:cNvSpPr>
            <a:spLocks noGrp="1"/>
          </p:cNvSpPr>
          <p:nvPr>
            <p:ph type="title"/>
          </p:nvPr>
        </p:nvSpPr>
        <p:spPr>
          <a:xfrm>
            <a:off x="92368" y="133500"/>
            <a:ext cx="6029267" cy="1833121"/>
          </a:xfrm>
        </p:spPr>
        <p:txBody>
          <a:bodyPr>
            <a:normAutofit/>
          </a:bodyPr>
          <a:lstStyle/>
          <a:p>
            <a:r>
              <a:rPr lang="en-US" b="1" dirty="0">
                <a:latin typeface="Poppins" panose="00000500000000000000" pitchFamily="2" charset="0"/>
                <a:cs typeface="Poppins" panose="00000500000000000000" pitchFamily="2" charset="0"/>
              </a:rPr>
              <a:t>Hardware architecture</a:t>
            </a:r>
            <a:endParaRPr lang="en-IL" b="1" dirty="0">
              <a:latin typeface="Poppins" panose="00000500000000000000" pitchFamily="2" charset="0"/>
              <a:cs typeface="Poppins" panose="00000500000000000000" pitchFamily="2" charset="0"/>
            </a:endParaRPr>
          </a:p>
        </p:txBody>
      </p:sp>
      <p:pic>
        <p:nvPicPr>
          <p:cNvPr id="9" name="Content Placeholder 4" descr="A circuit board with wires attached to it&#10;&#10;Description automatically generated">
            <a:extLst>
              <a:ext uri="{FF2B5EF4-FFF2-40B4-BE49-F238E27FC236}">
                <a16:creationId xmlns:a16="http://schemas.microsoft.com/office/drawing/2014/main" id="{445C1C11-D329-51B3-08A0-945DE873DAE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0351" y="1966622"/>
            <a:ext cx="6736956" cy="4642273"/>
          </a:xfrm>
          <a:effectLst>
            <a:softEdge rad="449943"/>
          </a:effectLst>
        </p:spPr>
      </p:pic>
    </p:spTree>
    <p:extLst>
      <p:ext uri="{BB962C8B-B14F-4D97-AF65-F5344CB8AC3E}">
        <p14:creationId xmlns:p14="http://schemas.microsoft.com/office/powerpoint/2010/main" val="326957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484310" y="425245"/>
            <a:ext cx="10018713" cy="789039"/>
          </a:xfrm>
        </p:spPr>
        <p:txBody>
          <a:bodyPr>
            <a:normAutofit/>
          </a:bodyPr>
          <a:lstStyle/>
          <a:p>
            <a:r>
              <a:rPr lang="en-US" b="1">
                <a:latin typeface="Poppins" panose="00000500000000000000" pitchFamily="2" charset="0"/>
                <a:cs typeface="Poppins" panose="00000500000000000000" pitchFamily="2" charset="0"/>
              </a:rPr>
              <a:t>MQTT</a:t>
            </a:r>
            <a:endParaRPr lang="en-IL" b="1" dirty="0">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EC8728EF-D09F-D798-49C7-CA6265E50F6B}"/>
              </a:ext>
            </a:extLst>
          </p:cNvPr>
          <p:cNvSpPr txBox="1"/>
          <p:nvPr/>
        </p:nvSpPr>
        <p:spPr>
          <a:xfrm>
            <a:off x="1972330" y="1214284"/>
            <a:ext cx="9530693" cy="3416320"/>
          </a:xfrm>
          <a:prstGeom prst="rect">
            <a:avLst/>
          </a:prstGeom>
          <a:noFill/>
        </p:spPr>
        <p:txBody>
          <a:bodyPr wrap="square">
            <a:spAutoFit/>
          </a:bodyPr>
          <a:lstStyle/>
          <a:p>
            <a:br>
              <a:rPr lang="en-US" sz="2400" dirty="0">
                <a:latin typeface="Poppins" panose="00000500000000000000" pitchFamily="2" charset="0"/>
                <a:cs typeface="Poppins" panose="00000500000000000000" pitchFamily="2" charset="0"/>
              </a:rPr>
            </a:br>
            <a:r>
              <a:rPr lang="en-US" sz="2400" dirty="0">
                <a:latin typeface="Poppins" panose="00000500000000000000" pitchFamily="2" charset="0"/>
                <a:cs typeface="Poppins" panose="00000500000000000000" pitchFamily="2" charset="0"/>
              </a:rPr>
              <a:t>MQTT facilitates efficient communication between devices and the cloud, ensuring seamless data exchange. To guarantee secure communication, TLS encryption protects data transmitted between the ESP32 and AWS IoT Core. Additionally, certificate-based authentication verifies the identity of devices using X.509 certificates. Together, these security measures bolster the integrity and confidentiality of data within the IoT ecosystem.</a:t>
            </a:r>
            <a:endParaRPr lang="en-IL" sz="2400" dirty="0">
              <a:latin typeface="Poppins" panose="00000500000000000000" pitchFamily="2" charset="0"/>
              <a:cs typeface="Poppins" panose="00000500000000000000" pitchFamily="2" charset="0"/>
            </a:endParaRPr>
          </a:p>
        </p:txBody>
      </p:sp>
      <p:pic>
        <p:nvPicPr>
          <p:cNvPr id="4100" name="Picture 4">
            <a:extLst>
              <a:ext uri="{FF2B5EF4-FFF2-40B4-BE49-F238E27FC236}">
                <a16:creationId xmlns:a16="http://schemas.microsoft.com/office/drawing/2014/main" id="{8136820B-ABEF-A9CA-8EF5-A79A0281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095" y="4812501"/>
            <a:ext cx="4767740" cy="121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8910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1062</TotalTime>
  <Words>800</Words>
  <Application>Microsoft Macintosh PowerPoint</Application>
  <PresentationFormat>Widescreen</PresentationFormat>
  <Paragraphs>80</Paragraphs>
  <Slides>18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AmazonEmberBold</vt:lpstr>
      <vt:lpstr>Aptos</vt:lpstr>
      <vt:lpstr>Arial</vt:lpstr>
      <vt:lpstr>Corbel</vt:lpstr>
      <vt:lpstr>Poppins</vt:lpstr>
      <vt:lpstr>Wingdings</vt:lpstr>
      <vt:lpstr>Parallax</vt:lpstr>
      <vt:lpstr>PowerPoint Presentation</vt:lpstr>
      <vt:lpstr>Motivation</vt:lpstr>
      <vt:lpstr>Motivation</vt:lpstr>
      <vt:lpstr>Introduction</vt:lpstr>
      <vt:lpstr>Main Components </vt:lpstr>
      <vt:lpstr>gy gps6mv2 sensor (GPS)</vt:lpstr>
      <vt:lpstr>MPU6050 sensor (accelerometer &amp; temperature)</vt:lpstr>
      <vt:lpstr>Hardware architecture</vt:lpstr>
      <vt:lpstr>MQTT</vt:lpstr>
      <vt:lpstr>AWS services </vt:lpstr>
      <vt:lpstr>AWS architecture</vt:lpstr>
      <vt:lpstr>PowerPoint Presentation</vt:lpstr>
      <vt:lpstr>PowerPoint Presentation</vt:lpstr>
      <vt:lpstr>PowerPoint Presentation</vt:lpstr>
      <vt:lpstr>PowerPoint Presentation</vt:lpstr>
      <vt:lpstr>PowerPoint Presentation</vt:lpstr>
      <vt:lpstr>PowerPoint Presentation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yuval said</dc:creator>
  <cp:lastModifiedBy>Michael Leib</cp:lastModifiedBy>
  <cp:revision>27</cp:revision>
  <dcterms:created xsi:type="dcterms:W3CDTF">2024-03-09T11:56:51Z</dcterms:created>
  <dcterms:modified xsi:type="dcterms:W3CDTF">2024-03-28T15:32:51Z</dcterms:modified>
</cp:coreProperties>
</file>